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notesMasterIdLst>
    <p:notesMasterId r:id="rId35"/>
  </p:notesMasterIdLst>
  <p:handoutMasterIdLst>
    <p:handoutMasterId r:id="rId36"/>
  </p:handoutMasterIdLst>
  <p:sldIdLst>
    <p:sldId id="276" r:id="rId2"/>
    <p:sldId id="277" r:id="rId3"/>
    <p:sldId id="278" r:id="rId4"/>
    <p:sldId id="279" r:id="rId5"/>
    <p:sldId id="377" r:id="rId6"/>
    <p:sldId id="376" r:id="rId7"/>
    <p:sldId id="373" r:id="rId8"/>
    <p:sldId id="378" r:id="rId9"/>
    <p:sldId id="379" r:id="rId10"/>
    <p:sldId id="351" r:id="rId11"/>
    <p:sldId id="281" r:id="rId12"/>
    <p:sldId id="280" r:id="rId13"/>
    <p:sldId id="355" r:id="rId14"/>
    <p:sldId id="356" r:id="rId15"/>
    <p:sldId id="358" r:id="rId16"/>
    <p:sldId id="361" r:id="rId17"/>
    <p:sldId id="364" r:id="rId18"/>
    <p:sldId id="367" r:id="rId19"/>
    <p:sldId id="368" r:id="rId20"/>
    <p:sldId id="347" r:id="rId21"/>
    <p:sldId id="381" r:id="rId22"/>
    <p:sldId id="336" r:id="rId23"/>
    <p:sldId id="337" r:id="rId24"/>
    <p:sldId id="340" r:id="rId25"/>
    <p:sldId id="341" r:id="rId26"/>
    <p:sldId id="380" r:id="rId27"/>
    <p:sldId id="342" r:id="rId28"/>
    <p:sldId id="349" r:id="rId29"/>
    <p:sldId id="370" r:id="rId30"/>
    <p:sldId id="387" r:id="rId31"/>
    <p:sldId id="388" r:id="rId32"/>
    <p:sldId id="389" r:id="rId33"/>
    <p:sldId id="390" r:id="rId34"/>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C2C55D-81E4-584D-A55A-232FC87D5CDE}" v="1" dt="2022-01-24T12:00:41.2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9" autoAdjust="0"/>
    <p:restoredTop sz="94660"/>
  </p:normalViewPr>
  <p:slideViewPr>
    <p:cSldViewPr snapToGrid="0">
      <p:cViewPr varScale="1">
        <p:scale>
          <a:sx n="111" d="100"/>
          <a:sy n="111" d="100"/>
        </p:scale>
        <p:origin x="496" y="20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95F7B2-37ED-4D00-860F-4D17474BCDAF}" type="doc">
      <dgm:prSet loTypeId="urn:microsoft.com/office/officeart/2005/8/layout/matrix2" loCatId="matrix" qsTypeId="urn:microsoft.com/office/officeart/2005/8/quickstyle/simple1" qsCatId="simple" csTypeId="urn:microsoft.com/office/officeart/2005/8/colors/accent1_2" csCatId="accent1" phldr="1"/>
      <dgm:spPr/>
      <dgm:t>
        <a:bodyPr/>
        <a:lstStyle/>
        <a:p>
          <a:endParaRPr lang="fr-FR"/>
        </a:p>
      </dgm:t>
    </dgm:pt>
    <dgm:pt modelId="{86A46482-6272-48FD-BA4C-0FD648702BA7}">
      <dgm:prSet phldrT="[Texte]" custT="1"/>
      <dgm:spPr/>
      <dgm:t>
        <a:bodyPr/>
        <a:lstStyle/>
        <a:p>
          <a:r>
            <a:rPr lang="fr-FR" sz="2500" dirty="0"/>
            <a:t>IMP++</a:t>
          </a:r>
        </a:p>
        <a:p>
          <a:r>
            <a:rPr lang="fr-FR" sz="2500" dirty="0"/>
            <a:t>Urgent ++</a:t>
          </a:r>
        </a:p>
        <a:p>
          <a:r>
            <a:rPr lang="fr-FR" sz="2500" dirty="0">
              <a:solidFill>
                <a:srgbClr val="FFC000"/>
              </a:solidFill>
            </a:rPr>
            <a:t>A faire tout suite</a:t>
          </a:r>
        </a:p>
      </dgm:t>
    </dgm:pt>
    <dgm:pt modelId="{D30717F9-A360-4CD3-9DF8-6596739D945E}" type="parTrans" cxnId="{5EC50ECD-251F-44F8-9501-D7C20E65CBDA}">
      <dgm:prSet/>
      <dgm:spPr/>
      <dgm:t>
        <a:bodyPr/>
        <a:lstStyle/>
        <a:p>
          <a:endParaRPr lang="fr-FR"/>
        </a:p>
      </dgm:t>
    </dgm:pt>
    <dgm:pt modelId="{5121FC77-83CD-47F3-8E95-E805E654FD64}" type="sibTrans" cxnId="{5EC50ECD-251F-44F8-9501-D7C20E65CBDA}">
      <dgm:prSet/>
      <dgm:spPr/>
      <dgm:t>
        <a:bodyPr/>
        <a:lstStyle/>
        <a:p>
          <a:endParaRPr lang="fr-FR"/>
        </a:p>
      </dgm:t>
    </dgm:pt>
    <dgm:pt modelId="{7CD76EE1-6C54-4D06-B108-06E0DA92732E}">
      <dgm:prSet phldrT="[Texte]" custT="1"/>
      <dgm:spPr/>
      <dgm:t>
        <a:bodyPr/>
        <a:lstStyle/>
        <a:p>
          <a:r>
            <a:rPr lang="fr-FR" sz="2500" dirty="0"/>
            <a:t>IMP –</a:t>
          </a:r>
        </a:p>
        <a:p>
          <a:r>
            <a:rPr lang="fr-FR" sz="2500" dirty="0"/>
            <a:t>Urgent ++</a:t>
          </a:r>
        </a:p>
        <a:p>
          <a:r>
            <a:rPr lang="fr-FR" sz="2500" dirty="0">
              <a:solidFill>
                <a:srgbClr val="FFC000"/>
              </a:solidFill>
            </a:rPr>
            <a:t>Demander de l’aide</a:t>
          </a:r>
        </a:p>
      </dgm:t>
    </dgm:pt>
    <dgm:pt modelId="{E1CF798A-B460-4448-8561-168F70C19163}" type="parTrans" cxnId="{F78484C0-ADD6-430D-9BAE-E95AF5B500E6}">
      <dgm:prSet/>
      <dgm:spPr/>
      <dgm:t>
        <a:bodyPr/>
        <a:lstStyle/>
        <a:p>
          <a:endParaRPr lang="fr-FR"/>
        </a:p>
      </dgm:t>
    </dgm:pt>
    <dgm:pt modelId="{1312990B-E41B-4C9D-BE5C-0F567C76B769}" type="sibTrans" cxnId="{F78484C0-ADD6-430D-9BAE-E95AF5B500E6}">
      <dgm:prSet/>
      <dgm:spPr/>
      <dgm:t>
        <a:bodyPr/>
        <a:lstStyle/>
        <a:p>
          <a:endParaRPr lang="fr-FR"/>
        </a:p>
      </dgm:t>
    </dgm:pt>
    <dgm:pt modelId="{339495D4-1FA0-420B-B0B3-178C9FEFB647}">
      <dgm:prSet phldrT="[Texte]" custT="1"/>
      <dgm:spPr/>
      <dgm:t>
        <a:bodyPr/>
        <a:lstStyle/>
        <a:p>
          <a:r>
            <a:rPr lang="fr-FR" sz="2500" dirty="0"/>
            <a:t>IMP ++</a:t>
          </a:r>
        </a:p>
        <a:p>
          <a:r>
            <a:rPr lang="fr-FR" sz="2500" dirty="0"/>
            <a:t>Urgent –</a:t>
          </a:r>
        </a:p>
        <a:p>
          <a:r>
            <a:rPr lang="fr-FR" sz="2500" dirty="0">
              <a:solidFill>
                <a:srgbClr val="FFC000"/>
              </a:solidFill>
            </a:rPr>
            <a:t>Planifier dans l’agenda</a:t>
          </a:r>
        </a:p>
      </dgm:t>
    </dgm:pt>
    <dgm:pt modelId="{2BE11B50-354C-41EA-A991-052C5D66835F}" type="parTrans" cxnId="{DC4A5589-77C7-4306-B981-88C6531C6458}">
      <dgm:prSet/>
      <dgm:spPr/>
      <dgm:t>
        <a:bodyPr/>
        <a:lstStyle/>
        <a:p>
          <a:endParaRPr lang="fr-FR"/>
        </a:p>
      </dgm:t>
    </dgm:pt>
    <dgm:pt modelId="{39F850B8-5D93-43E0-8BF4-59EB652C79A3}" type="sibTrans" cxnId="{DC4A5589-77C7-4306-B981-88C6531C6458}">
      <dgm:prSet/>
      <dgm:spPr/>
      <dgm:t>
        <a:bodyPr/>
        <a:lstStyle/>
        <a:p>
          <a:endParaRPr lang="fr-FR"/>
        </a:p>
      </dgm:t>
    </dgm:pt>
    <dgm:pt modelId="{C2BCC68F-7488-4A1C-9F77-B158B7E718B9}">
      <dgm:prSet phldrT="[Texte]" custT="1"/>
      <dgm:spPr/>
      <dgm:t>
        <a:bodyPr/>
        <a:lstStyle/>
        <a:p>
          <a:r>
            <a:rPr lang="fr-FR" sz="2500" dirty="0"/>
            <a:t>IMP –</a:t>
          </a:r>
        </a:p>
        <a:p>
          <a:r>
            <a:rPr lang="fr-FR" sz="2500" dirty="0"/>
            <a:t>Urgent –</a:t>
          </a:r>
        </a:p>
        <a:p>
          <a:endParaRPr lang="fr-FR" sz="2500" dirty="0"/>
        </a:p>
        <a:p>
          <a:r>
            <a:rPr lang="fr-FR" sz="2500" dirty="0">
              <a:solidFill>
                <a:srgbClr val="FFC000"/>
              </a:solidFill>
            </a:rPr>
            <a:t>À reporter</a:t>
          </a:r>
        </a:p>
      </dgm:t>
    </dgm:pt>
    <dgm:pt modelId="{009C93C4-2F28-4A98-9BB5-3F194E4220E6}" type="parTrans" cxnId="{29F5C5E8-9848-49B5-B6CA-8129936BA5C1}">
      <dgm:prSet/>
      <dgm:spPr/>
      <dgm:t>
        <a:bodyPr/>
        <a:lstStyle/>
        <a:p>
          <a:endParaRPr lang="fr-FR"/>
        </a:p>
      </dgm:t>
    </dgm:pt>
    <dgm:pt modelId="{89E205BD-8827-48AA-8639-B2655153EBA1}" type="sibTrans" cxnId="{29F5C5E8-9848-49B5-B6CA-8129936BA5C1}">
      <dgm:prSet/>
      <dgm:spPr/>
      <dgm:t>
        <a:bodyPr/>
        <a:lstStyle/>
        <a:p>
          <a:endParaRPr lang="fr-FR"/>
        </a:p>
      </dgm:t>
    </dgm:pt>
    <dgm:pt modelId="{8158BD97-5F82-4900-A26E-9D5F945CB73F}" type="pres">
      <dgm:prSet presAssocID="{4895F7B2-37ED-4D00-860F-4D17474BCDAF}" presName="matrix" presStyleCnt="0">
        <dgm:presLayoutVars>
          <dgm:chMax val="1"/>
          <dgm:dir/>
          <dgm:resizeHandles val="exact"/>
        </dgm:presLayoutVars>
      </dgm:prSet>
      <dgm:spPr/>
    </dgm:pt>
    <dgm:pt modelId="{B1549345-7230-4334-9EEC-D673CE6C3198}" type="pres">
      <dgm:prSet presAssocID="{4895F7B2-37ED-4D00-860F-4D17474BCDAF}" presName="axisShape" presStyleLbl="bgShp" presStyleIdx="0" presStyleCnt="1"/>
      <dgm:spPr/>
    </dgm:pt>
    <dgm:pt modelId="{58BCCD11-6236-43AB-9802-0F763E533C29}" type="pres">
      <dgm:prSet presAssocID="{4895F7B2-37ED-4D00-860F-4D17474BCDAF}" presName="rect1" presStyleLbl="node1" presStyleIdx="0" presStyleCnt="4">
        <dgm:presLayoutVars>
          <dgm:chMax val="0"/>
          <dgm:chPref val="0"/>
          <dgm:bulletEnabled val="1"/>
        </dgm:presLayoutVars>
      </dgm:prSet>
      <dgm:spPr/>
    </dgm:pt>
    <dgm:pt modelId="{63441444-5140-496C-AC03-BFFB580CE48F}" type="pres">
      <dgm:prSet presAssocID="{4895F7B2-37ED-4D00-860F-4D17474BCDAF}" presName="rect2" presStyleLbl="node1" presStyleIdx="1" presStyleCnt="4">
        <dgm:presLayoutVars>
          <dgm:chMax val="0"/>
          <dgm:chPref val="0"/>
          <dgm:bulletEnabled val="1"/>
        </dgm:presLayoutVars>
      </dgm:prSet>
      <dgm:spPr/>
    </dgm:pt>
    <dgm:pt modelId="{D1E59541-0464-4B79-A273-FBBFF36CEBFB}" type="pres">
      <dgm:prSet presAssocID="{4895F7B2-37ED-4D00-860F-4D17474BCDAF}" presName="rect3" presStyleLbl="node1" presStyleIdx="2" presStyleCnt="4">
        <dgm:presLayoutVars>
          <dgm:chMax val="0"/>
          <dgm:chPref val="0"/>
          <dgm:bulletEnabled val="1"/>
        </dgm:presLayoutVars>
      </dgm:prSet>
      <dgm:spPr/>
    </dgm:pt>
    <dgm:pt modelId="{45755217-4B5B-432A-8D2B-BA638A1AD1EB}" type="pres">
      <dgm:prSet presAssocID="{4895F7B2-37ED-4D00-860F-4D17474BCDAF}" presName="rect4" presStyleLbl="node1" presStyleIdx="3" presStyleCnt="4">
        <dgm:presLayoutVars>
          <dgm:chMax val="0"/>
          <dgm:chPref val="0"/>
          <dgm:bulletEnabled val="1"/>
        </dgm:presLayoutVars>
      </dgm:prSet>
      <dgm:spPr/>
    </dgm:pt>
  </dgm:ptLst>
  <dgm:cxnLst>
    <dgm:cxn modelId="{D987C65E-F4A6-46F5-A378-E69AC3FF9A1D}" type="presOf" srcId="{339495D4-1FA0-420B-B0B3-178C9FEFB647}" destId="{D1E59541-0464-4B79-A273-FBBFF36CEBFB}" srcOrd="0" destOrd="0" presId="urn:microsoft.com/office/officeart/2005/8/layout/matrix2"/>
    <dgm:cxn modelId="{B3A29860-FBD2-4F8B-9A4D-A2D85ABEA1E8}" type="presOf" srcId="{4895F7B2-37ED-4D00-860F-4D17474BCDAF}" destId="{8158BD97-5F82-4900-A26E-9D5F945CB73F}" srcOrd="0" destOrd="0" presId="urn:microsoft.com/office/officeart/2005/8/layout/matrix2"/>
    <dgm:cxn modelId="{DC4A5589-77C7-4306-B981-88C6531C6458}" srcId="{4895F7B2-37ED-4D00-860F-4D17474BCDAF}" destId="{339495D4-1FA0-420B-B0B3-178C9FEFB647}" srcOrd="2" destOrd="0" parTransId="{2BE11B50-354C-41EA-A991-052C5D66835F}" sibTransId="{39F850B8-5D93-43E0-8BF4-59EB652C79A3}"/>
    <dgm:cxn modelId="{99CDCB8B-4458-4898-916F-3E9DF4020288}" type="presOf" srcId="{86A46482-6272-48FD-BA4C-0FD648702BA7}" destId="{58BCCD11-6236-43AB-9802-0F763E533C29}" srcOrd="0" destOrd="0" presId="urn:microsoft.com/office/officeart/2005/8/layout/matrix2"/>
    <dgm:cxn modelId="{217960A1-560A-4664-AEB7-51398102E4C8}" type="presOf" srcId="{C2BCC68F-7488-4A1C-9F77-B158B7E718B9}" destId="{45755217-4B5B-432A-8D2B-BA638A1AD1EB}" srcOrd="0" destOrd="0" presId="urn:microsoft.com/office/officeart/2005/8/layout/matrix2"/>
    <dgm:cxn modelId="{34DC05AC-E558-4348-BA10-A86F5CD8B921}" type="presOf" srcId="{7CD76EE1-6C54-4D06-B108-06E0DA92732E}" destId="{63441444-5140-496C-AC03-BFFB580CE48F}" srcOrd="0" destOrd="0" presId="urn:microsoft.com/office/officeart/2005/8/layout/matrix2"/>
    <dgm:cxn modelId="{F78484C0-ADD6-430D-9BAE-E95AF5B500E6}" srcId="{4895F7B2-37ED-4D00-860F-4D17474BCDAF}" destId="{7CD76EE1-6C54-4D06-B108-06E0DA92732E}" srcOrd="1" destOrd="0" parTransId="{E1CF798A-B460-4448-8561-168F70C19163}" sibTransId="{1312990B-E41B-4C9D-BE5C-0F567C76B769}"/>
    <dgm:cxn modelId="{5EC50ECD-251F-44F8-9501-D7C20E65CBDA}" srcId="{4895F7B2-37ED-4D00-860F-4D17474BCDAF}" destId="{86A46482-6272-48FD-BA4C-0FD648702BA7}" srcOrd="0" destOrd="0" parTransId="{D30717F9-A360-4CD3-9DF8-6596739D945E}" sibTransId="{5121FC77-83CD-47F3-8E95-E805E654FD64}"/>
    <dgm:cxn modelId="{29F5C5E8-9848-49B5-B6CA-8129936BA5C1}" srcId="{4895F7B2-37ED-4D00-860F-4D17474BCDAF}" destId="{C2BCC68F-7488-4A1C-9F77-B158B7E718B9}" srcOrd="3" destOrd="0" parTransId="{009C93C4-2F28-4A98-9BB5-3F194E4220E6}" sibTransId="{89E205BD-8827-48AA-8639-B2655153EBA1}"/>
    <dgm:cxn modelId="{A3990D1D-3125-455A-8050-F2D59CA6ECF0}" type="presParOf" srcId="{8158BD97-5F82-4900-A26E-9D5F945CB73F}" destId="{B1549345-7230-4334-9EEC-D673CE6C3198}" srcOrd="0" destOrd="0" presId="urn:microsoft.com/office/officeart/2005/8/layout/matrix2"/>
    <dgm:cxn modelId="{F9BCF8F0-0234-46B1-B661-7458831C8DCC}" type="presParOf" srcId="{8158BD97-5F82-4900-A26E-9D5F945CB73F}" destId="{58BCCD11-6236-43AB-9802-0F763E533C29}" srcOrd="1" destOrd="0" presId="urn:microsoft.com/office/officeart/2005/8/layout/matrix2"/>
    <dgm:cxn modelId="{2C92FDD6-4ED8-4CFA-A825-7882E89058C2}" type="presParOf" srcId="{8158BD97-5F82-4900-A26E-9D5F945CB73F}" destId="{63441444-5140-496C-AC03-BFFB580CE48F}" srcOrd="2" destOrd="0" presId="urn:microsoft.com/office/officeart/2005/8/layout/matrix2"/>
    <dgm:cxn modelId="{EAFCE56D-0833-4308-8E34-B3989962D17F}" type="presParOf" srcId="{8158BD97-5F82-4900-A26E-9D5F945CB73F}" destId="{D1E59541-0464-4B79-A273-FBBFF36CEBFB}" srcOrd="3" destOrd="0" presId="urn:microsoft.com/office/officeart/2005/8/layout/matrix2"/>
    <dgm:cxn modelId="{299382E0-7F92-436B-B386-C50D9D2CA515}" type="presParOf" srcId="{8158BD97-5F82-4900-A26E-9D5F945CB73F}" destId="{45755217-4B5B-432A-8D2B-BA638A1AD1EB}"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549345-7230-4334-9EEC-D673CE6C3198}">
      <dsp:nvSpPr>
        <dsp:cNvPr id="0" name=""/>
        <dsp:cNvSpPr/>
      </dsp:nvSpPr>
      <dsp:spPr>
        <a:xfrm>
          <a:off x="1890349" y="0"/>
          <a:ext cx="5463792" cy="5463792"/>
        </a:xfrm>
        <a:prstGeom prst="quadArrow">
          <a:avLst>
            <a:gd name="adj1" fmla="val 2000"/>
            <a:gd name="adj2" fmla="val 4000"/>
            <a:gd name="adj3" fmla="val 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8BCCD11-6236-43AB-9802-0F763E533C29}">
      <dsp:nvSpPr>
        <dsp:cNvPr id="0" name=""/>
        <dsp:cNvSpPr/>
      </dsp:nvSpPr>
      <dsp:spPr>
        <a:xfrm>
          <a:off x="2245495" y="355146"/>
          <a:ext cx="2185516" cy="218551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fr-FR" sz="2500" kern="1200" dirty="0"/>
            <a:t>IMP++</a:t>
          </a:r>
        </a:p>
        <a:p>
          <a:pPr marL="0" lvl="0" indent="0" algn="ctr" defTabSz="1111250">
            <a:lnSpc>
              <a:spcPct val="90000"/>
            </a:lnSpc>
            <a:spcBef>
              <a:spcPct val="0"/>
            </a:spcBef>
            <a:spcAft>
              <a:spcPct val="35000"/>
            </a:spcAft>
            <a:buNone/>
          </a:pPr>
          <a:r>
            <a:rPr lang="fr-FR" sz="2500" kern="1200" dirty="0"/>
            <a:t>Urgent ++</a:t>
          </a:r>
        </a:p>
        <a:p>
          <a:pPr marL="0" lvl="0" indent="0" algn="ctr" defTabSz="1111250">
            <a:lnSpc>
              <a:spcPct val="90000"/>
            </a:lnSpc>
            <a:spcBef>
              <a:spcPct val="0"/>
            </a:spcBef>
            <a:spcAft>
              <a:spcPct val="35000"/>
            </a:spcAft>
            <a:buNone/>
          </a:pPr>
          <a:r>
            <a:rPr lang="fr-FR" sz="2500" kern="1200" dirty="0">
              <a:solidFill>
                <a:srgbClr val="FFC000"/>
              </a:solidFill>
            </a:rPr>
            <a:t>A faire tout suite</a:t>
          </a:r>
        </a:p>
      </dsp:txBody>
      <dsp:txXfrm>
        <a:off x="2352183" y="461834"/>
        <a:ext cx="1972140" cy="1972140"/>
      </dsp:txXfrm>
    </dsp:sp>
    <dsp:sp modelId="{63441444-5140-496C-AC03-BFFB580CE48F}">
      <dsp:nvSpPr>
        <dsp:cNvPr id="0" name=""/>
        <dsp:cNvSpPr/>
      </dsp:nvSpPr>
      <dsp:spPr>
        <a:xfrm>
          <a:off x="4813477" y="355146"/>
          <a:ext cx="2185516" cy="218551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fr-FR" sz="2500" kern="1200" dirty="0"/>
            <a:t>IMP –</a:t>
          </a:r>
        </a:p>
        <a:p>
          <a:pPr marL="0" lvl="0" indent="0" algn="ctr" defTabSz="1111250">
            <a:lnSpc>
              <a:spcPct val="90000"/>
            </a:lnSpc>
            <a:spcBef>
              <a:spcPct val="0"/>
            </a:spcBef>
            <a:spcAft>
              <a:spcPct val="35000"/>
            </a:spcAft>
            <a:buNone/>
          </a:pPr>
          <a:r>
            <a:rPr lang="fr-FR" sz="2500" kern="1200" dirty="0"/>
            <a:t>Urgent ++</a:t>
          </a:r>
        </a:p>
        <a:p>
          <a:pPr marL="0" lvl="0" indent="0" algn="ctr" defTabSz="1111250">
            <a:lnSpc>
              <a:spcPct val="90000"/>
            </a:lnSpc>
            <a:spcBef>
              <a:spcPct val="0"/>
            </a:spcBef>
            <a:spcAft>
              <a:spcPct val="35000"/>
            </a:spcAft>
            <a:buNone/>
          </a:pPr>
          <a:r>
            <a:rPr lang="fr-FR" sz="2500" kern="1200" dirty="0">
              <a:solidFill>
                <a:srgbClr val="FFC000"/>
              </a:solidFill>
            </a:rPr>
            <a:t>Demander de l’aide</a:t>
          </a:r>
        </a:p>
      </dsp:txBody>
      <dsp:txXfrm>
        <a:off x="4920165" y="461834"/>
        <a:ext cx="1972140" cy="1972140"/>
      </dsp:txXfrm>
    </dsp:sp>
    <dsp:sp modelId="{D1E59541-0464-4B79-A273-FBBFF36CEBFB}">
      <dsp:nvSpPr>
        <dsp:cNvPr id="0" name=""/>
        <dsp:cNvSpPr/>
      </dsp:nvSpPr>
      <dsp:spPr>
        <a:xfrm>
          <a:off x="2245495" y="2923128"/>
          <a:ext cx="2185516" cy="218551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fr-FR" sz="2500" kern="1200" dirty="0"/>
            <a:t>IMP ++</a:t>
          </a:r>
        </a:p>
        <a:p>
          <a:pPr marL="0" lvl="0" indent="0" algn="ctr" defTabSz="1111250">
            <a:lnSpc>
              <a:spcPct val="90000"/>
            </a:lnSpc>
            <a:spcBef>
              <a:spcPct val="0"/>
            </a:spcBef>
            <a:spcAft>
              <a:spcPct val="35000"/>
            </a:spcAft>
            <a:buNone/>
          </a:pPr>
          <a:r>
            <a:rPr lang="fr-FR" sz="2500" kern="1200" dirty="0"/>
            <a:t>Urgent –</a:t>
          </a:r>
        </a:p>
        <a:p>
          <a:pPr marL="0" lvl="0" indent="0" algn="ctr" defTabSz="1111250">
            <a:lnSpc>
              <a:spcPct val="90000"/>
            </a:lnSpc>
            <a:spcBef>
              <a:spcPct val="0"/>
            </a:spcBef>
            <a:spcAft>
              <a:spcPct val="35000"/>
            </a:spcAft>
            <a:buNone/>
          </a:pPr>
          <a:r>
            <a:rPr lang="fr-FR" sz="2500" kern="1200" dirty="0">
              <a:solidFill>
                <a:srgbClr val="FFC000"/>
              </a:solidFill>
            </a:rPr>
            <a:t>Planifier dans l’agenda</a:t>
          </a:r>
        </a:p>
      </dsp:txBody>
      <dsp:txXfrm>
        <a:off x="2352183" y="3029816"/>
        <a:ext cx="1972140" cy="1972140"/>
      </dsp:txXfrm>
    </dsp:sp>
    <dsp:sp modelId="{45755217-4B5B-432A-8D2B-BA638A1AD1EB}">
      <dsp:nvSpPr>
        <dsp:cNvPr id="0" name=""/>
        <dsp:cNvSpPr/>
      </dsp:nvSpPr>
      <dsp:spPr>
        <a:xfrm>
          <a:off x="4813477" y="2923128"/>
          <a:ext cx="2185516" cy="218551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fr-FR" sz="2500" kern="1200" dirty="0"/>
            <a:t>IMP –</a:t>
          </a:r>
        </a:p>
        <a:p>
          <a:pPr marL="0" lvl="0" indent="0" algn="ctr" defTabSz="1111250">
            <a:lnSpc>
              <a:spcPct val="90000"/>
            </a:lnSpc>
            <a:spcBef>
              <a:spcPct val="0"/>
            </a:spcBef>
            <a:spcAft>
              <a:spcPct val="35000"/>
            </a:spcAft>
            <a:buNone/>
          </a:pPr>
          <a:r>
            <a:rPr lang="fr-FR" sz="2500" kern="1200" dirty="0"/>
            <a:t>Urgent –</a:t>
          </a:r>
        </a:p>
        <a:p>
          <a:pPr marL="0" lvl="0" indent="0" algn="ctr" defTabSz="1111250">
            <a:lnSpc>
              <a:spcPct val="90000"/>
            </a:lnSpc>
            <a:spcBef>
              <a:spcPct val="0"/>
            </a:spcBef>
            <a:spcAft>
              <a:spcPct val="35000"/>
            </a:spcAft>
            <a:buNone/>
          </a:pPr>
          <a:endParaRPr lang="fr-FR" sz="2500" kern="1200" dirty="0"/>
        </a:p>
        <a:p>
          <a:pPr marL="0" lvl="0" indent="0" algn="ctr" defTabSz="1111250">
            <a:lnSpc>
              <a:spcPct val="90000"/>
            </a:lnSpc>
            <a:spcBef>
              <a:spcPct val="0"/>
            </a:spcBef>
            <a:spcAft>
              <a:spcPct val="35000"/>
            </a:spcAft>
            <a:buNone/>
          </a:pPr>
          <a:r>
            <a:rPr lang="fr-FR" sz="2500" kern="1200" dirty="0">
              <a:solidFill>
                <a:srgbClr val="FFC000"/>
              </a:solidFill>
            </a:rPr>
            <a:t>À reporter</a:t>
          </a:r>
        </a:p>
      </dsp:txBody>
      <dsp:txXfrm>
        <a:off x="4920165" y="3029816"/>
        <a:ext cx="1972140" cy="1972140"/>
      </dsp:txXfrm>
    </dsp:sp>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AD1C5375-5563-4A11-BD2A-6A0D12280935}" type="datetimeFigureOut">
              <a:rPr lang="fr-FR" smtClean="0"/>
              <a:t>25/01/2022</a:t>
            </a:fld>
            <a:endParaRPr lang="fr-FR"/>
          </a:p>
        </p:txBody>
      </p:sp>
      <p:sp>
        <p:nvSpPr>
          <p:cNvPr id="4" name="Espace réservé du pied de page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DA8B6384-6963-42C8-A3D6-20613D6A139C}" type="slidenum">
              <a:rPr lang="fr-FR" smtClean="0"/>
              <a:t>‹N°›</a:t>
            </a:fld>
            <a:endParaRPr lang="fr-FR"/>
          </a:p>
        </p:txBody>
      </p:sp>
    </p:spTree>
    <p:extLst>
      <p:ext uri="{BB962C8B-B14F-4D97-AF65-F5344CB8AC3E}">
        <p14:creationId xmlns:p14="http://schemas.microsoft.com/office/powerpoint/2010/main" val="2376349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2E1A62A4-6F80-43F2-A946-1274DCD04094}" type="datetimeFigureOut">
              <a:rPr lang="fr-FR" smtClean="0"/>
              <a:t>25/01/2022</a:t>
            </a:fld>
            <a:endParaRPr lang="fr-FR"/>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8170F419-990D-4780-9B7B-D8DA7A055A3D}" type="slidenum">
              <a:rPr lang="fr-FR" smtClean="0"/>
              <a:t>‹N°›</a:t>
            </a:fld>
            <a:endParaRPr lang="fr-FR"/>
          </a:p>
        </p:txBody>
      </p:sp>
    </p:spTree>
    <p:extLst>
      <p:ext uri="{BB962C8B-B14F-4D97-AF65-F5344CB8AC3E}">
        <p14:creationId xmlns:p14="http://schemas.microsoft.com/office/powerpoint/2010/main" val="1001928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400800" y="4624668"/>
            <a:ext cx="5384800" cy="933450"/>
          </a:xfrm>
        </p:spPr>
        <p:txBody>
          <a:bodyPr>
            <a:normAutofit/>
          </a:bodyPr>
          <a:lstStyle>
            <a:lvl1pPr>
              <a:defRPr sz="2800"/>
            </a:lvl1pPr>
          </a:lstStyle>
          <a:p>
            <a:r>
              <a:rPr lang="fr-FR"/>
              <a:t>Cliquez et modifiez le titre</a:t>
            </a:r>
            <a:endParaRPr/>
          </a:p>
        </p:txBody>
      </p:sp>
      <p:sp>
        <p:nvSpPr>
          <p:cNvPr id="3" name="Subtitle 2"/>
          <p:cNvSpPr>
            <a:spLocks noGrp="1"/>
          </p:cNvSpPr>
          <p:nvPr>
            <p:ph type="subTitle" idx="1"/>
          </p:nvPr>
        </p:nvSpPr>
        <p:spPr>
          <a:xfrm>
            <a:off x="6400800" y="5562600"/>
            <a:ext cx="53848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a:p>
        </p:txBody>
      </p:sp>
      <p:sp>
        <p:nvSpPr>
          <p:cNvPr id="4" name="Date Placeholder 3"/>
          <p:cNvSpPr>
            <a:spLocks noGrp="1"/>
          </p:cNvSpPr>
          <p:nvPr>
            <p:ph type="dt" sz="half" idx="10"/>
          </p:nvPr>
        </p:nvSpPr>
        <p:spPr>
          <a:xfrm>
            <a:off x="6400801" y="6425641"/>
            <a:ext cx="1643529" cy="365125"/>
          </a:xfrm>
        </p:spPr>
        <p:txBody>
          <a:bodyPr/>
          <a:lstStyle>
            <a:lvl1pPr algn="l">
              <a:defRPr/>
            </a:lvl1pPr>
          </a:lstStyle>
          <a:p>
            <a:fld id="{2892C2A8-B9D5-FC46-ABD2-3EC02EBE07AF}" type="datetimeFigureOut">
              <a:rPr lang="fr-FR" smtClean="0">
                <a:solidFill>
                  <a:prstClr val="black">
                    <a:lumMod val="65000"/>
                    <a:lumOff val="35000"/>
                  </a:prstClr>
                </a:solidFill>
              </a:rPr>
              <a:pPr/>
              <a:t>25/01/2022</a:t>
            </a:fld>
            <a:endParaRPr lang="fr-FR">
              <a:solidFill>
                <a:prstClr val="black">
                  <a:lumMod val="65000"/>
                  <a:lumOff val="35000"/>
                </a:prstClr>
              </a:solidFill>
            </a:endParaRPr>
          </a:p>
        </p:txBody>
      </p:sp>
      <p:sp>
        <p:nvSpPr>
          <p:cNvPr id="5" name="Footer Placeholder 4"/>
          <p:cNvSpPr>
            <a:spLocks noGrp="1"/>
          </p:cNvSpPr>
          <p:nvPr>
            <p:ph type="ftr" sz="quarter" idx="11"/>
          </p:nvPr>
        </p:nvSpPr>
        <p:spPr>
          <a:xfrm>
            <a:off x="8414871" y="6425641"/>
            <a:ext cx="3490259" cy="365125"/>
          </a:xfrm>
        </p:spPr>
        <p:txBody>
          <a:bodyPr/>
          <a:lstStyle>
            <a:lvl1pPr algn="r">
              <a:defRPr/>
            </a:lvl1pPr>
          </a:lstStyle>
          <a:p>
            <a:endParaRPr lang="fr-FR">
              <a:solidFill>
                <a:prstClr val="black">
                  <a:lumMod val="65000"/>
                  <a:lumOff val="35000"/>
                </a:prstClr>
              </a:solidFill>
            </a:endParaRPr>
          </a:p>
        </p:txBody>
      </p:sp>
      <p:sp>
        <p:nvSpPr>
          <p:cNvPr id="7" name="Rectangle 6"/>
          <p:cNvSpPr/>
          <p:nvPr/>
        </p:nvSpPr>
        <p:spPr>
          <a:xfrm>
            <a:off x="376767" y="228600"/>
            <a:ext cx="5647267"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8" name="Rectangle 7"/>
          <p:cNvSpPr/>
          <p:nvPr/>
        </p:nvSpPr>
        <p:spPr>
          <a:xfrm>
            <a:off x="9069917" y="228600"/>
            <a:ext cx="27432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10" name="Rectangle 9"/>
          <p:cNvSpPr/>
          <p:nvPr/>
        </p:nvSpPr>
        <p:spPr>
          <a:xfrm>
            <a:off x="6165851" y="2377440"/>
            <a:ext cx="27432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solidFill>
                <a:prstClr val="white"/>
              </a:solidFill>
            </a:endParaRPr>
          </a:p>
        </p:txBody>
      </p:sp>
      <p:sp>
        <p:nvSpPr>
          <p:cNvPr id="15" name="TextBox 14"/>
          <p:cNvSpPr txBox="1"/>
          <p:nvPr/>
        </p:nvSpPr>
        <p:spPr>
          <a:xfrm>
            <a:off x="566522" y="174813"/>
            <a:ext cx="551079" cy="830997"/>
          </a:xfrm>
          <a:prstGeom prst="rect">
            <a:avLst/>
          </a:prstGeom>
          <a:noFill/>
        </p:spPr>
        <p:txBody>
          <a:bodyPr wrap="square" lIns="0" tIns="0" rIns="0" bIns="0" rtlCol="0">
            <a:spAutoFit/>
          </a:bodyPr>
          <a:lstStyle/>
          <a:p>
            <a:pPr defTabSz="457200"/>
            <a:r>
              <a:rPr sz="5400" b="1">
                <a:solidFill>
                  <a:srgbClr val="663366">
                    <a:lumMod val="60000"/>
                    <a:lumOff val="40000"/>
                  </a:srgbClr>
                </a:solidFill>
              </a:rPr>
              <a:t>+</a:t>
            </a:r>
          </a:p>
        </p:txBody>
      </p:sp>
      <p:sp>
        <p:nvSpPr>
          <p:cNvPr id="11" name="Rectangle 10"/>
          <p:cNvSpPr/>
          <p:nvPr/>
        </p:nvSpPr>
        <p:spPr>
          <a:xfrm>
            <a:off x="6165851" y="228600"/>
            <a:ext cx="27432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12" name="Rectangle 11"/>
          <p:cNvSpPr/>
          <p:nvPr/>
        </p:nvSpPr>
        <p:spPr>
          <a:xfrm>
            <a:off x="9069917" y="2377440"/>
            <a:ext cx="27432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Tree>
    <p:extLst>
      <p:ext uri="{BB962C8B-B14F-4D97-AF65-F5344CB8AC3E}">
        <p14:creationId xmlns:p14="http://schemas.microsoft.com/office/powerpoint/2010/main" val="2792770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us">
    <p:spTree>
      <p:nvGrpSpPr>
        <p:cNvPr id="1" name=""/>
        <p:cNvGrpSpPr/>
        <p:nvPr/>
      </p:nvGrpSpPr>
      <p:grpSpPr>
        <a:xfrm>
          <a:off x="0" y="0"/>
          <a:ext cx="0" cy="0"/>
          <a:chOff x="0" y="0"/>
          <a:chExt cx="0" cy="0"/>
        </a:xfrm>
      </p:grpSpPr>
      <p:sp>
        <p:nvSpPr>
          <p:cNvPr id="8" name="Rectangle 7"/>
          <p:cNvSpPr/>
          <p:nvPr/>
        </p:nvSpPr>
        <p:spPr>
          <a:xfrm>
            <a:off x="10889129" y="282574"/>
            <a:ext cx="9144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10" name="TextBox 9"/>
          <p:cNvSpPr txBox="1"/>
          <p:nvPr/>
        </p:nvSpPr>
        <p:spPr>
          <a:xfrm>
            <a:off x="297581" y="228600"/>
            <a:ext cx="347879" cy="553998"/>
          </a:xfrm>
          <a:prstGeom prst="rect">
            <a:avLst/>
          </a:prstGeom>
          <a:noFill/>
        </p:spPr>
        <p:txBody>
          <a:bodyPr wrap="square" lIns="0" tIns="0" rIns="0" bIns="0" rtlCol="0">
            <a:spAutoFit/>
          </a:bodyPr>
          <a:lstStyle/>
          <a:p>
            <a:pPr defTabSz="457200"/>
            <a:r>
              <a:rPr sz="3600" b="1">
                <a:solidFill>
                  <a:srgbClr val="663366">
                    <a:lumMod val="60000"/>
                    <a:lumOff val="40000"/>
                  </a:srgbClr>
                </a:solidFill>
              </a:rPr>
              <a:t>+</a:t>
            </a:r>
          </a:p>
        </p:txBody>
      </p:sp>
      <p:sp>
        <p:nvSpPr>
          <p:cNvPr id="2" name="Title 1"/>
          <p:cNvSpPr>
            <a:spLocks noGrp="1"/>
          </p:cNvSpPr>
          <p:nvPr>
            <p:ph type="title"/>
          </p:nvPr>
        </p:nvSpPr>
        <p:spPr/>
        <p:txBody>
          <a:bodyPr/>
          <a:lstStyle/>
          <a:p>
            <a:r>
              <a:rPr lang="fr-FR"/>
              <a:t>Cliquez et modifiez le titre</a:t>
            </a:r>
            <a:endParaRPr/>
          </a:p>
        </p:txBody>
      </p:sp>
      <p:sp>
        <p:nvSpPr>
          <p:cNvPr id="5" name="Date Placeholder 4"/>
          <p:cNvSpPr>
            <a:spLocks noGrp="1"/>
          </p:cNvSpPr>
          <p:nvPr>
            <p:ph type="dt" sz="half" idx="10"/>
          </p:nvPr>
        </p:nvSpPr>
        <p:spPr/>
        <p:txBody>
          <a:bodyPr/>
          <a:lstStyle/>
          <a:p>
            <a:fld id="{2892C2A8-B9D5-FC46-ABD2-3EC02EBE07AF}" type="datetimeFigureOut">
              <a:rPr lang="fr-FR" smtClean="0">
                <a:solidFill>
                  <a:prstClr val="black">
                    <a:lumMod val="65000"/>
                    <a:lumOff val="35000"/>
                  </a:prstClr>
                </a:solidFill>
              </a:rPr>
              <a:pPr/>
              <a:t>25/01/2022</a:t>
            </a:fld>
            <a:endParaRPr lang="fr-FR">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fr-FR">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FE40D7FC-EE7C-9840-888B-4A92B051407F}" type="slidenum">
              <a:rPr lang="fr-FR" smtClean="0">
                <a:solidFill>
                  <a:prstClr val="white"/>
                </a:solidFill>
              </a:rPr>
              <a:pPr/>
              <a:t>‹N°›</a:t>
            </a:fld>
            <a:endParaRPr lang="fr-FR">
              <a:solidFill>
                <a:prstClr val="white"/>
              </a:solidFill>
            </a:endParaRPr>
          </a:p>
        </p:txBody>
      </p:sp>
      <p:sp>
        <p:nvSpPr>
          <p:cNvPr id="12" name="Content Placeholder 2"/>
          <p:cNvSpPr>
            <a:spLocks noGrp="1"/>
          </p:cNvSpPr>
          <p:nvPr>
            <p:ph sz="half" idx="17"/>
          </p:nvPr>
        </p:nvSpPr>
        <p:spPr>
          <a:xfrm>
            <a:off x="670561" y="1985963"/>
            <a:ext cx="4876551"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14" name="Content Placeholder 2"/>
          <p:cNvSpPr>
            <a:spLocks noGrp="1"/>
          </p:cNvSpPr>
          <p:nvPr>
            <p:ph sz="half" idx="18"/>
          </p:nvPr>
        </p:nvSpPr>
        <p:spPr>
          <a:xfrm>
            <a:off x="670561" y="4164965"/>
            <a:ext cx="4876551"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15" name="Content Placeholder 2"/>
          <p:cNvSpPr>
            <a:spLocks noGrp="1"/>
          </p:cNvSpPr>
          <p:nvPr>
            <p:ph sz="half" idx="1"/>
          </p:nvPr>
        </p:nvSpPr>
        <p:spPr>
          <a:xfrm>
            <a:off x="5880100" y="1985963"/>
            <a:ext cx="48768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16" name="Content Placeholder 2"/>
          <p:cNvSpPr>
            <a:spLocks noGrp="1"/>
          </p:cNvSpPr>
          <p:nvPr>
            <p:ph sz="half" idx="16"/>
          </p:nvPr>
        </p:nvSpPr>
        <p:spPr>
          <a:xfrm>
            <a:off x="5880100" y="4169664"/>
            <a:ext cx="48768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Tree>
    <p:extLst>
      <p:ext uri="{BB962C8B-B14F-4D97-AF65-F5344CB8AC3E}">
        <p14:creationId xmlns:p14="http://schemas.microsoft.com/office/powerpoint/2010/main" val="3216251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6" name="Rectangle 5"/>
          <p:cNvSpPr/>
          <p:nvPr/>
        </p:nvSpPr>
        <p:spPr>
          <a:xfrm>
            <a:off x="10889129" y="282574"/>
            <a:ext cx="9144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8" name="TextBox 7"/>
          <p:cNvSpPr txBox="1"/>
          <p:nvPr/>
        </p:nvSpPr>
        <p:spPr>
          <a:xfrm>
            <a:off x="297581" y="228600"/>
            <a:ext cx="347879" cy="553998"/>
          </a:xfrm>
          <a:prstGeom prst="rect">
            <a:avLst/>
          </a:prstGeom>
          <a:noFill/>
        </p:spPr>
        <p:txBody>
          <a:bodyPr wrap="square" lIns="0" tIns="0" rIns="0" bIns="0" rtlCol="0">
            <a:spAutoFit/>
          </a:bodyPr>
          <a:lstStyle/>
          <a:p>
            <a:pPr defTabSz="457200"/>
            <a:r>
              <a:rPr sz="3600" b="1">
                <a:solidFill>
                  <a:srgbClr val="663366">
                    <a:lumMod val="60000"/>
                    <a:lumOff val="40000"/>
                  </a:srgbClr>
                </a:solidFill>
              </a:rPr>
              <a:t>+</a:t>
            </a:r>
          </a:p>
        </p:txBody>
      </p:sp>
      <p:sp>
        <p:nvSpPr>
          <p:cNvPr id="2" name="Title 1"/>
          <p:cNvSpPr>
            <a:spLocks noGrp="1"/>
          </p:cNvSpPr>
          <p:nvPr>
            <p:ph type="title"/>
          </p:nvPr>
        </p:nvSpPr>
        <p:spPr/>
        <p:txBody>
          <a:bodyPr/>
          <a:lstStyle/>
          <a:p>
            <a:r>
              <a:rPr lang="fr-FR"/>
              <a:t>Cliquez et modifiez le titre</a:t>
            </a:r>
            <a:endParaRPr/>
          </a:p>
        </p:txBody>
      </p:sp>
      <p:sp>
        <p:nvSpPr>
          <p:cNvPr id="3" name="Date Placeholder 2"/>
          <p:cNvSpPr>
            <a:spLocks noGrp="1"/>
          </p:cNvSpPr>
          <p:nvPr>
            <p:ph type="dt" sz="half" idx="10"/>
          </p:nvPr>
        </p:nvSpPr>
        <p:spPr/>
        <p:txBody>
          <a:bodyPr/>
          <a:lstStyle/>
          <a:p>
            <a:fld id="{2892C2A8-B9D5-FC46-ABD2-3EC02EBE07AF}" type="datetimeFigureOut">
              <a:rPr lang="fr-FR" smtClean="0">
                <a:solidFill>
                  <a:prstClr val="black">
                    <a:lumMod val="65000"/>
                    <a:lumOff val="35000"/>
                  </a:prstClr>
                </a:solidFill>
              </a:rPr>
              <a:pPr/>
              <a:t>25/01/2022</a:t>
            </a:fld>
            <a:endParaRPr lang="fr-FR">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fr-FR">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FE40D7FC-EE7C-9840-888B-4A92B051407F}"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4146020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ide">
    <p:spTree>
      <p:nvGrpSpPr>
        <p:cNvPr id="1" name=""/>
        <p:cNvGrpSpPr/>
        <p:nvPr/>
      </p:nvGrpSpPr>
      <p:grpSpPr>
        <a:xfrm>
          <a:off x="0" y="0"/>
          <a:ext cx="0" cy="0"/>
          <a:chOff x="0" y="0"/>
          <a:chExt cx="0" cy="0"/>
        </a:xfrm>
      </p:grpSpPr>
      <p:sp>
        <p:nvSpPr>
          <p:cNvPr id="5" name="Rectangle 4"/>
          <p:cNvSpPr/>
          <p:nvPr/>
        </p:nvSpPr>
        <p:spPr>
          <a:xfrm>
            <a:off x="10889129" y="282574"/>
            <a:ext cx="9144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2" name="Date Placeholder 1"/>
          <p:cNvSpPr>
            <a:spLocks noGrp="1"/>
          </p:cNvSpPr>
          <p:nvPr>
            <p:ph type="dt" sz="half" idx="10"/>
          </p:nvPr>
        </p:nvSpPr>
        <p:spPr/>
        <p:txBody>
          <a:bodyPr/>
          <a:lstStyle/>
          <a:p>
            <a:fld id="{2892C2A8-B9D5-FC46-ABD2-3EC02EBE07AF}" type="datetimeFigureOut">
              <a:rPr lang="fr-FR" smtClean="0">
                <a:solidFill>
                  <a:prstClr val="black">
                    <a:lumMod val="65000"/>
                    <a:lumOff val="35000"/>
                  </a:prstClr>
                </a:solidFill>
              </a:rPr>
              <a:pPr/>
              <a:t>25/01/2022</a:t>
            </a:fld>
            <a:endParaRPr lang="fr-FR">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fr-FR">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FE40D7FC-EE7C-9840-888B-4A92B051407F}"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4489730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376768" y="228600"/>
            <a:ext cx="4601633"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2" name="Title 1"/>
          <p:cNvSpPr>
            <a:spLocks noGrp="1"/>
          </p:cNvSpPr>
          <p:nvPr>
            <p:ph type="title"/>
          </p:nvPr>
        </p:nvSpPr>
        <p:spPr>
          <a:xfrm>
            <a:off x="507407" y="2571750"/>
            <a:ext cx="4340352" cy="1162050"/>
          </a:xfrm>
        </p:spPr>
        <p:txBody>
          <a:bodyPr anchor="b">
            <a:normAutofit/>
          </a:bodyPr>
          <a:lstStyle>
            <a:lvl1pPr algn="l">
              <a:defRPr sz="2600" b="0">
                <a:solidFill>
                  <a:schemeClr val="bg1"/>
                </a:solidFill>
              </a:defRPr>
            </a:lvl1pPr>
          </a:lstStyle>
          <a:p>
            <a:r>
              <a:rPr lang="fr-FR"/>
              <a:t>Cliquez et modifiez le titre</a:t>
            </a:r>
            <a:endParaRPr dirty="0"/>
          </a:p>
        </p:txBody>
      </p:sp>
      <p:sp>
        <p:nvSpPr>
          <p:cNvPr id="3" name="Content Placeholder 2"/>
          <p:cNvSpPr>
            <a:spLocks noGrp="1"/>
          </p:cNvSpPr>
          <p:nvPr>
            <p:ph idx="1"/>
          </p:nvPr>
        </p:nvSpPr>
        <p:spPr>
          <a:xfrm>
            <a:off x="5558368" y="273051"/>
            <a:ext cx="6129865"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4" name="Text Placeholder 3"/>
          <p:cNvSpPr>
            <a:spLocks noGrp="1"/>
          </p:cNvSpPr>
          <p:nvPr>
            <p:ph type="body" sz="half" idx="2"/>
          </p:nvPr>
        </p:nvSpPr>
        <p:spPr>
          <a:xfrm>
            <a:off x="508124" y="3733801"/>
            <a:ext cx="4340352"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a:xfrm>
            <a:off x="9855200" y="6423586"/>
            <a:ext cx="2049929" cy="365125"/>
          </a:xfrm>
        </p:spPr>
        <p:txBody>
          <a:bodyPr/>
          <a:lstStyle/>
          <a:p>
            <a:fld id="{2892C2A8-B9D5-FC46-ABD2-3EC02EBE07AF}" type="datetimeFigureOut">
              <a:rPr lang="fr-FR" smtClean="0">
                <a:solidFill>
                  <a:prstClr val="black">
                    <a:lumMod val="65000"/>
                    <a:lumOff val="35000"/>
                  </a:prstClr>
                </a:solidFill>
              </a:rPr>
              <a:pPr/>
              <a:t>25/01/2022</a:t>
            </a:fld>
            <a:endParaRPr lang="fr-FR">
              <a:solidFill>
                <a:prstClr val="black">
                  <a:lumMod val="65000"/>
                  <a:lumOff val="35000"/>
                </a:prstClr>
              </a:solidFill>
            </a:endParaRPr>
          </a:p>
        </p:txBody>
      </p:sp>
      <p:sp>
        <p:nvSpPr>
          <p:cNvPr id="6" name="Footer Placeholder 5"/>
          <p:cNvSpPr>
            <a:spLocks noGrp="1"/>
          </p:cNvSpPr>
          <p:nvPr>
            <p:ph type="ftr" sz="quarter" idx="11"/>
          </p:nvPr>
        </p:nvSpPr>
        <p:spPr>
          <a:xfrm>
            <a:off x="5145741" y="6423586"/>
            <a:ext cx="4422588" cy="365125"/>
          </a:xfrm>
        </p:spPr>
        <p:txBody>
          <a:bodyPr/>
          <a:lstStyle/>
          <a:p>
            <a:endParaRPr lang="fr-FR">
              <a:solidFill>
                <a:prstClr val="black">
                  <a:lumMod val="65000"/>
                  <a:lumOff val="35000"/>
                </a:prstClr>
              </a:solidFill>
            </a:endParaRPr>
          </a:p>
        </p:txBody>
      </p:sp>
      <p:sp>
        <p:nvSpPr>
          <p:cNvPr id="9" name="TextBox 8"/>
          <p:cNvSpPr txBox="1"/>
          <p:nvPr/>
        </p:nvSpPr>
        <p:spPr>
          <a:xfrm>
            <a:off x="566522" y="174813"/>
            <a:ext cx="551079" cy="830997"/>
          </a:xfrm>
          <a:prstGeom prst="rect">
            <a:avLst/>
          </a:prstGeom>
          <a:noFill/>
        </p:spPr>
        <p:txBody>
          <a:bodyPr wrap="square" lIns="0" tIns="0" rIns="0" bIns="0" rtlCol="0">
            <a:spAutoFit/>
          </a:bodyPr>
          <a:lstStyle/>
          <a:p>
            <a:pPr defTabSz="457200"/>
            <a:r>
              <a:rPr sz="5400" b="1">
                <a:solidFill>
                  <a:srgbClr val="663366">
                    <a:lumMod val="60000"/>
                    <a:lumOff val="40000"/>
                  </a:srgbClr>
                </a:solidFill>
              </a:rPr>
              <a:t>+</a:t>
            </a:r>
          </a:p>
        </p:txBody>
      </p:sp>
    </p:spTree>
    <p:extLst>
      <p:ext uri="{BB962C8B-B14F-4D97-AF65-F5344CB8AC3E}">
        <p14:creationId xmlns:p14="http://schemas.microsoft.com/office/powerpoint/2010/main" val="1922015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1" name="Rectangle 10"/>
          <p:cNvSpPr/>
          <p:nvPr/>
        </p:nvSpPr>
        <p:spPr>
          <a:xfrm>
            <a:off x="10889129" y="282574"/>
            <a:ext cx="9144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2" name="Title 1"/>
          <p:cNvSpPr>
            <a:spLocks noGrp="1"/>
          </p:cNvSpPr>
          <p:nvPr>
            <p:ph type="title"/>
          </p:nvPr>
        </p:nvSpPr>
        <p:spPr>
          <a:xfrm>
            <a:off x="5559205" y="3124200"/>
            <a:ext cx="5197696" cy="871538"/>
          </a:xfrm>
        </p:spPr>
        <p:txBody>
          <a:bodyPr anchor="b">
            <a:normAutofit/>
          </a:bodyPr>
          <a:lstStyle>
            <a:lvl1pPr algn="l">
              <a:defRPr sz="2600" b="0"/>
            </a:lvl1pPr>
          </a:lstStyle>
          <a:p>
            <a:r>
              <a:rPr lang="fr-FR"/>
              <a:t>Cliquez et modifiez le titre</a:t>
            </a:r>
            <a:endParaRPr/>
          </a:p>
        </p:txBody>
      </p:sp>
      <p:sp>
        <p:nvSpPr>
          <p:cNvPr id="3" name="Picture Placeholder 2"/>
          <p:cNvSpPr>
            <a:spLocks noGrp="1"/>
          </p:cNvSpPr>
          <p:nvPr>
            <p:ph type="pic" idx="1"/>
          </p:nvPr>
        </p:nvSpPr>
        <p:spPr>
          <a:xfrm>
            <a:off x="370541" y="228600"/>
            <a:ext cx="4614211"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Faire glisser l'image vers l'espace réservé ou cliquer sur l'icône pour l'ajouter</a:t>
            </a:r>
            <a:endParaRPr/>
          </a:p>
        </p:txBody>
      </p:sp>
      <p:sp>
        <p:nvSpPr>
          <p:cNvPr id="4" name="Text Placeholder 3"/>
          <p:cNvSpPr>
            <a:spLocks noGrp="1"/>
          </p:cNvSpPr>
          <p:nvPr>
            <p:ph type="body" sz="half" idx="2"/>
          </p:nvPr>
        </p:nvSpPr>
        <p:spPr>
          <a:xfrm>
            <a:off x="5559205" y="3995737"/>
            <a:ext cx="5197696"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a:xfrm>
            <a:off x="9855200" y="6423586"/>
            <a:ext cx="2049929" cy="365125"/>
          </a:xfrm>
        </p:spPr>
        <p:txBody>
          <a:bodyPr/>
          <a:lstStyle/>
          <a:p>
            <a:fld id="{2892C2A8-B9D5-FC46-ABD2-3EC02EBE07AF}" type="datetimeFigureOut">
              <a:rPr lang="fr-FR" smtClean="0">
                <a:solidFill>
                  <a:prstClr val="black">
                    <a:lumMod val="65000"/>
                    <a:lumOff val="35000"/>
                  </a:prstClr>
                </a:solidFill>
              </a:rPr>
              <a:pPr/>
              <a:t>25/01/2022</a:t>
            </a:fld>
            <a:endParaRPr lang="fr-FR">
              <a:solidFill>
                <a:prstClr val="black">
                  <a:lumMod val="65000"/>
                  <a:lumOff val="35000"/>
                </a:prstClr>
              </a:solidFill>
            </a:endParaRPr>
          </a:p>
        </p:txBody>
      </p:sp>
      <p:sp>
        <p:nvSpPr>
          <p:cNvPr id="6" name="Footer Placeholder 5"/>
          <p:cNvSpPr>
            <a:spLocks noGrp="1"/>
          </p:cNvSpPr>
          <p:nvPr>
            <p:ph type="ftr" sz="quarter" idx="11"/>
          </p:nvPr>
        </p:nvSpPr>
        <p:spPr>
          <a:xfrm>
            <a:off x="5588000" y="6423586"/>
            <a:ext cx="4006851" cy="365125"/>
          </a:xfrm>
        </p:spPr>
        <p:txBody>
          <a:bodyPr/>
          <a:lstStyle/>
          <a:p>
            <a:endParaRPr lang="fr-FR">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FE40D7FC-EE7C-9840-888B-4A92B051407F}" type="slidenum">
              <a:rPr lang="fr-FR" smtClean="0">
                <a:solidFill>
                  <a:prstClr val="white"/>
                </a:solidFill>
              </a:rPr>
              <a:pPr/>
              <a:t>‹N°›</a:t>
            </a:fld>
            <a:endParaRPr lang="fr-FR">
              <a:solidFill>
                <a:prstClr val="white"/>
              </a:solidFill>
            </a:endParaRPr>
          </a:p>
        </p:txBody>
      </p:sp>
      <p:sp>
        <p:nvSpPr>
          <p:cNvPr id="10" name="TextBox 9"/>
          <p:cNvSpPr txBox="1"/>
          <p:nvPr/>
        </p:nvSpPr>
        <p:spPr>
          <a:xfrm>
            <a:off x="5320147" y="3370730"/>
            <a:ext cx="294091" cy="369332"/>
          </a:xfrm>
          <a:prstGeom prst="rect">
            <a:avLst/>
          </a:prstGeom>
          <a:noFill/>
        </p:spPr>
        <p:txBody>
          <a:bodyPr wrap="square" lIns="0" tIns="0" rIns="0" bIns="0" rtlCol="0">
            <a:spAutoFit/>
          </a:bodyPr>
          <a:lstStyle/>
          <a:p>
            <a:pPr defTabSz="457200"/>
            <a:r>
              <a:rPr sz="2400" b="1">
                <a:solidFill>
                  <a:srgbClr val="663366">
                    <a:lumMod val="60000"/>
                    <a:lumOff val="40000"/>
                  </a:srgbClr>
                </a:solidFill>
              </a:rPr>
              <a:t>+ </a:t>
            </a:r>
          </a:p>
        </p:txBody>
      </p:sp>
    </p:spTree>
    <p:extLst>
      <p:ext uri="{BB962C8B-B14F-4D97-AF65-F5344CB8AC3E}">
        <p14:creationId xmlns:p14="http://schemas.microsoft.com/office/powerpoint/2010/main" val="1748670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Image au-dessus de légende">
    <p:spTree>
      <p:nvGrpSpPr>
        <p:cNvPr id="1" name=""/>
        <p:cNvGrpSpPr/>
        <p:nvPr/>
      </p:nvGrpSpPr>
      <p:grpSpPr>
        <a:xfrm>
          <a:off x="0" y="0"/>
          <a:ext cx="0" cy="0"/>
          <a:chOff x="0" y="0"/>
          <a:chExt cx="0" cy="0"/>
        </a:xfrm>
      </p:grpSpPr>
      <p:sp>
        <p:nvSpPr>
          <p:cNvPr id="2" name="Title 1"/>
          <p:cNvSpPr>
            <a:spLocks noGrp="1"/>
          </p:cNvSpPr>
          <p:nvPr>
            <p:ph type="title"/>
          </p:nvPr>
        </p:nvSpPr>
        <p:spPr>
          <a:xfrm>
            <a:off x="675341" y="4424082"/>
            <a:ext cx="8254876" cy="833718"/>
          </a:xfrm>
        </p:spPr>
        <p:txBody>
          <a:bodyPr anchor="b">
            <a:normAutofit/>
          </a:bodyPr>
          <a:lstStyle>
            <a:lvl1pPr algn="l">
              <a:defRPr sz="2600" b="0"/>
            </a:lvl1pPr>
          </a:lstStyle>
          <a:p>
            <a:r>
              <a:rPr lang="fr-FR"/>
              <a:t>Cliquez et modifiez le titre</a:t>
            </a:r>
            <a:endParaRPr/>
          </a:p>
        </p:txBody>
      </p:sp>
      <p:sp>
        <p:nvSpPr>
          <p:cNvPr id="3" name="Picture Placeholder 2"/>
          <p:cNvSpPr>
            <a:spLocks noGrp="1"/>
          </p:cNvSpPr>
          <p:nvPr>
            <p:ph type="pic" idx="1"/>
          </p:nvPr>
        </p:nvSpPr>
        <p:spPr>
          <a:xfrm>
            <a:off x="370541" y="228600"/>
            <a:ext cx="85045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Faire glisser l'image vers l'espace réservé ou cliquer sur l'icône pour l'ajouter</a:t>
            </a:r>
            <a:endParaRPr/>
          </a:p>
        </p:txBody>
      </p:sp>
      <p:sp>
        <p:nvSpPr>
          <p:cNvPr id="4" name="Text Placeholder 3"/>
          <p:cNvSpPr>
            <a:spLocks noGrp="1"/>
          </p:cNvSpPr>
          <p:nvPr>
            <p:ph type="body" sz="half" idx="2"/>
          </p:nvPr>
        </p:nvSpPr>
        <p:spPr>
          <a:xfrm>
            <a:off x="675341" y="5257800"/>
            <a:ext cx="8254876"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892C2A8-B9D5-FC46-ABD2-3EC02EBE07AF}" type="datetimeFigureOut">
              <a:rPr lang="fr-FR" smtClean="0">
                <a:solidFill>
                  <a:prstClr val="black">
                    <a:lumMod val="65000"/>
                    <a:lumOff val="35000"/>
                  </a:prstClr>
                </a:solidFill>
              </a:rPr>
              <a:pPr/>
              <a:t>25/01/2022</a:t>
            </a:fld>
            <a:endParaRPr lang="fr-FR">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fr-FR">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FE40D7FC-EE7C-9840-888B-4A92B051407F}" type="slidenum">
              <a:rPr lang="fr-FR" smtClean="0">
                <a:solidFill>
                  <a:prstClr val="white"/>
                </a:solidFill>
              </a:rPr>
              <a:pPr/>
              <a:t>‹N°›</a:t>
            </a:fld>
            <a:endParaRPr lang="fr-FR">
              <a:solidFill>
                <a:prstClr val="white"/>
              </a:solidFill>
            </a:endParaRPr>
          </a:p>
        </p:txBody>
      </p:sp>
      <p:sp>
        <p:nvSpPr>
          <p:cNvPr id="8" name="Rectangle 7"/>
          <p:cNvSpPr/>
          <p:nvPr/>
        </p:nvSpPr>
        <p:spPr>
          <a:xfrm>
            <a:off x="9069917" y="228600"/>
            <a:ext cx="27432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9" name="Rectangle 8"/>
          <p:cNvSpPr/>
          <p:nvPr/>
        </p:nvSpPr>
        <p:spPr>
          <a:xfrm>
            <a:off x="9069917" y="2377440"/>
            <a:ext cx="27432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10" name="TextBox 9"/>
          <p:cNvSpPr txBox="1"/>
          <p:nvPr/>
        </p:nvSpPr>
        <p:spPr>
          <a:xfrm>
            <a:off x="436283" y="4632792"/>
            <a:ext cx="294091" cy="369332"/>
          </a:xfrm>
          <a:prstGeom prst="rect">
            <a:avLst/>
          </a:prstGeom>
          <a:noFill/>
        </p:spPr>
        <p:txBody>
          <a:bodyPr wrap="square" lIns="0" tIns="0" rIns="0" bIns="0" rtlCol="0">
            <a:spAutoFit/>
          </a:bodyPr>
          <a:lstStyle/>
          <a:p>
            <a:pPr defTabSz="457200"/>
            <a:r>
              <a:rPr sz="2400" b="1">
                <a:solidFill>
                  <a:srgbClr val="663366">
                    <a:lumMod val="60000"/>
                    <a:lumOff val="40000"/>
                  </a:srgbClr>
                </a:solidFill>
              </a:rPr>
              <a:t>+ </a:t>
            </a:r>
          </a:p>
        </p:txBody>
      </p:sp>
    </p:spTree>
    <p:extLst>
      <p:ext uri="{BB962C8B-B14F-4D97-AF65-F5344CB8AC3E}">
        <p14:creationId xmlns:p14="http://schemas.microsoft.com/office/powerpoint/2010/main" val="5758209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images avec légende">
    <p:spTree>
      <p:nvGrpSpPr>
        <p:cNvPr id="1" name=""/>
        <p:cNvGrpSpPr/>
        <p:nvPr/>
      </p:nvGrpSpPr>
      <p:grpSpPr>
        <a:xfrm>
          <a:off x="0" y="0"/>
          <a:ext cx="0" cy="0"/>
          <a:chOff x="0" y="0"/>
          <a:chExt cx="0" cy="0"/>
        </a:xfrm>
      </p:grpSpPr>
      <p:sp>
        <p:nvSpPr>
          <p:cNvPr id="8" name="Rectangle 7"/>
          <p:cNvSpPr/>
          <p:nvPr/>
        </p:nvSpPr>
        <p:spPr>
          <a:xfrm>
            <a:off x="376766" y="228600"/>
            <a:ext cx="8516223"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2" name="Title 1"/>
          <p:cNvSpPr>
            <a:spLocks noGrp="1"/>
          </p:cNvSpPr>
          <p:nvPr>
            <p:ph type="title"/>
          </p:nvPr>
        </p:nvSpPr>
        <p:spPr>
          <a:xfrm>
            <a:off x="507406" y="2571750"/>
            <a:ext cx="8242148" cy="1162050"/>
          </a:xfrm>
        </p:spPr>
        <p:txBody>
          <a:bodyPr anchor="b">
            <a:normAutofit/>
          </a:bodyPr>
          <a:lstStyle>
            <a:lvl1pPr algn="l">
              <a:defRPr sz="2600" b="0">
                <a:solidFill>
                  <a:schemeClr val="bg1"/>
                </a:solidFill>
              </a:defRPr>
            </a:lvl1pPr>
          </a:lstStyle>
          <a:p>
            <a:r>
              <a:rPr lang="fr-FR"/>
              <a:t>Cliquez et modifiez le titre</a:t>
            </a:r>
            <a:endParaRPr/>
          </a:p>
        </p:txBody>
      </p:sp>
      <p:sp>
        <p:nvSpPr>
          <p:cNvPr id="4" name="Text Placeholder 3"/>
          <p:cNvSpPr>
            <a:spLocks noGrp="1"/>
          </p:cNvSpPr>
          <p:nvPr>
            <p:ph type="body" sz="half" idx="2"/>
          </p:nvPr>
        </p:nvSpPr>
        <p:spPr>
          <a:xfrm>
            <a:off x="508126" y="3733801"/>
            <a:ext cx="8239421"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a:xfrm>
            <a:off x="6949683" y="6235608"/>
            <a:ext cx="1797864" cy="365125"/>
          </a:xfrm>
        </p:spPr>
        <p:txBody>
          <a:bodyPr/>
          <a:lstStyle>
            <a:lvl1pPr>
              <a:defRPr>
                <a:solidFill>
                  <a:schemeClr val="bg1"/>
                </a:solidFill>
              </a:defRPr>
            </a:lvl1pPr>
          </a:lstStyle>
          <a:p>
            <a:fld id="{2892C2A8-B9D5-FC46-ABD2-3EC02EBE07AF}" type="datetimeFigureOut">
              <a:rPr lang="fr-FR" smtClean="0">
                <a:solidFill>
                  <a:prstClr val="white"/>
                </a:solidFill>
              </a:rPr>
              <a:pPr/>
              <a:t>25/01/2022</a:t>
            </a:fld>
            <a:endParaRPr lang="fr-FR">
              <a:solidFill>
                <a:prstClr val="white"/>
              </a:solidFill>
            </a:endParaRPr>
          </a:p>
        </p:txBody>
      </p:sp>
      <p:sp>
        <p:nvSpPr>
          <p:cNvPr id="6" name="Footer Placeholder 5"/>
          <p:cNvSpPr>
            <a:spLocks noGrp="1"/>
          </p:cNvSpPr>
          <p:nvPr>
            <p:ph type="ftr" sz="quarter" idx="11"/>
          </p:nvPr>
        </p:nvSpPr>
        <p:spPr>
          <a:xfrm>
            <a:off x="508128" y="6235608"/>
            <a:ext cx="6197473" cy="365125"/>
          </a:xfrm>
        </p:spPr>
        <p:txBody>
          <a:bodyPr/>
          <a:lstStyle>
            <a:lvl1pPr>
              <a:defRPr>
                <a:solidFill>
                  <a:schemeClr val="bg1"/>
                </a:solidFill>
              </a:defRPr>
            </a:lvl1pPr>
          </a:lstStyle>
          <a:p>
            <a:endParaRPr lang="fr-FR">
              <a:solidFill>
                <a:prstClr val="white"/>
              </a:solidFill>
            </a:endParaRPr>
          </a:p>
        </p:txBody>
      </p:sp>
      <p:sp>
        <p:nvSpPr>
          <p:cNvPr id="7" name="Slide Number Placeholder 6"/>
          <p:cNvSpPr>
            <a:spLocks noGrp="1"/>
          </p:cNvSpPr>
          <p:nvPr>
            <p:ph type="sldNum" sz="quarter" idx="12"/>
          </p:nvPr>
        </p:nvSpPr>
        <p:spPr/>
        <p:txBody>
          <a:bodyPr/>
          <a:lstStyle/>
          <a:p>
            <a:fld id="{FE40D7FC-EE7C-9840-888B-4A92B051407F}" type="slidenum">
              <a:rPr lang="fr-FR" smtClean="0">
                <a:solidFill>
                  <a:prstClr val="white"/>
                </a:solidFill>
              </a:rPr>
              <a:pPr/>
              <a:t>‹N°›</a:t>
            </a:fld>
            <a:endParaRPr lang="fr-FR">
              <a:solidFill>
                <a:prstClr val="white"/>
              </a:solidFill>
            </a:endParaRPr>
          </a:p>
        </p:txBody>
      </p:sp>
      <p:sp>
        <p:nvSpPr>
          <p:cNvPr id="9" name="TextBox 8"/>
          <p:cNvSpPr txBox="1"/>
          <p:nvPr/>
        </p:nvSpPr>
        <p:spPr>
          <a:xfrm>
            <a:off x="566522" y="174813"/>
            <a:ext cx="551079" cy="830997"/>
          </a:xfrm>
          <a:prstGeom prst="rect">
            <a:avLst/>
          </a:prstGeom>
          <a:noFill/>
        </p:spPr>
        <p:txBody>
          <a:bodyPr wrap="square" lIns="0" tIns="0" rIns="0" bIns="0" rtlCol="0">
            <a:spAutoFit/>
          </a:bodyPr>
          <a:lstStyle/>
          <a:p>
            <a:pPr defTabSz="457200"/>
            <a:r>
              <a:rPr sz="5400" b="1">
                <a:solidFill>
                  <a:srgbClr val="663366">
                    <a:lumMod val="60000"/>
                    <a:lumOff val="40000"/>
                  </a:srgbClr>
                </a:solidFill>
              </a:rPr>
              <a:t>+</a:t>
            </a:r>
          </a:p>
        </p:txBody>
      </p:sp>
      <p:sp>
        <p:nvSpPr>
          <p:cNvPr id="10" name="Rectangle 9"/>
          <p:cNvSpPr/>
          <p:nvPr/>
        </p:nvSpPr>
        <p:spPr>
          <a:xfrm>
            <a:off x="9069917" y="228600"/>
            <a:ext cx="27432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12" name="Picture Placeholder 12"/>
          <p:cNvSpPr>
            <a:spLocks noGrp="1"/>
          </p:cNvSpPr>
          <p:nvPr>
            <p:ph type="pic" sz="quarter" idx="13"/>
          </p:nvPr>
        </p:nvSpPr>
        <p:spPr>
          <a:xfrm>
            <a:off x="9069917" y="2374940"/>
            <a:ext cx="2743200" cy="2039112"/>
          </a:xfrm>
        </p:spPr>
        <p:txBody>
          <a:bodyPr/>
          <a:lstStyle>
            <a:lvl1pPr>
              <a:buNone/>
              <a:defRPr/>
            </a:lvl1pPr>
          </a:lstStyle>
          <a:p>
            <a:r>
              <a:rPr lang="fr-FR"/>
              <a:t>Faire glisser l'image vers l'espace réservé ou cliquer sur l'icône pour l'ajouter</a:t>
            </a:r>
            <a:endParaRPr/>
          </a:p>
        </p:txBody>
      </p:sp>
      <p:sp>
        <p:nvSpPr>
          <p:cNvPr id="13" name="Picture Placeholder 12"/>
          <p:cNvSpPr>
            <a:spLocks noGrp="1"/>
          </p:cNvSpPr>
          <p:nvPr>
            <p:ph type="pic" sz="quarter" idx="14"/>
          </p:nvPr>
        </p:nvSpPr>
        <p:spPr>
          <a:xfrm>
            <a:off x="9069917" y="4535424"/>
            <a:ext cx="2743200" cy="2039112"/>
          </a:xfrm>
        </p:spPr>
        <p:txBody>
          <a:bodyPr/>
          <a:lstStyle>
            <a:lvl1pPr>
              <a:buNone/>
              <a:defRPr/>
            </a:lvl1pPr>
          </a:lstStyle>
          <a:p>
            <a:r>
              <a:rPr lang="fr-FR"/>
              <a:t>Faire glisser l'image vers l'espace réservé ou cliquer sur l'icône pour l'ajouter</a:t>
            </a:r>
            <a:endParaRPr/>
          </a:p>
        </p:txBody>
      </p:sp>
    </p:spTree>
    <p:extLst>
      <p:ext uri="{BB962C8B-B14F-4D97-AF65-F5344CB8AC3E}">
        <p14:creationId xmlns:p14="http://schemas.microsoft.com/office/powerpoint/2010/main" val="29126602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images avec légende">
    <p:spTree>
      <p:nvGrpSpPr>
        <p:cNvPr id="1" name=""/>
        <p:cNvGrpSpPr/>
        <p:nvPr/>
      </p:nvGrpSpPr>
      <p:grpSpPr>
        <a:xfrm>
          <a:off x="0" y="0"/>
          <a:ext cx="0" cy="0"/>
          <a:chOff x="0" y="0"/>
          <a:chExt cx="0" cy="0"/>
        </a:xfrm>
      </p:grpSpPr>
      <p:sp>
        <p:nvSpPr>
          <p:cNvPr id="8" name="Rectangle 7"/>
          <p:cNvSpPr/>
          <p:nvPr/>
        </p:nvSpPr>
        <p:spPr>
          <a:xfrm>
            <a:off x="376767" y="228600"/>
            <a:ext cx="56472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2" name="Title 1"/>
          <p:cNvSpPr>
            <a:spLocks noGrp="1"/>
          </p:cNvSpPr>
          <p:nvPr>
            <p:ph type="title"/>
          </p:nvPr>
        </p:nvSpPr>
        <p:spPr>
          <a:xfrm>
            <a:off x="507406" y="2571750"/>
            <a:ext cx="5355511" cy="1162050"/>
          </a:xfrm>
        </p:spPr>
        <p:txBody>
          <a:bodyPr anchor="b">
            <a:normAutofit/>
          </a:bodyPr>
          <a:lstStyle>
            <a:lvl1pPr algn="l">
              <a:defRPr sz="2600" b="0">
                <a:solidFill>
                  <a:schemeClr val="bg1"/>
                </a:solidFill>
              </a:defRPr>
            </a:lvl1pPr>
          </a:lstStyle>
          <a:p>
            <a:r>
              <a:rPr lang="fr-FR"/>
              <a:t>Cliquez et modifiez le titre</a:t>
            </a:r>
            <a:endParaRPr/>
          </a:p>
        </p:txBody>
      </p:sp>
      <p:sp>
        <p:nvSpPr>
          <p:cNvPr id="4" name="Text Placeholder 3"/>
          <p:cNvSpPr>
            <a:spLocks noGrp="1"/>
          </p:cNvSpPr>
          <p:nvPr>
            <p:ph type="body" sz="half" idx="2"/>
          </p:nvPr>
        </p:nvSpPr>
        <p:spPr>
          <a:xfrm>
            <a:off x="508125" y="3733801"/>
            <a:ext cx="5353739"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a:xfrm>
            <a:off x="4064000" y="6235608"/>
            <a:ext cx="1797864" cy="365125"/>
          </a:xfrm>
        </p:spPr>
        <p:txBody>
          <a:bodyPr/>
          <a:lstStyle>
            <a:lvl1pPr>
              <a:defRPr>
                <a:solidFill>
                  <a:schemeClr val="bg1"/>
                </a:solidFill>
              </a:defRPr>
            </a:lvl1pPr>
          </a:lstStyle>
          <a:p>
            <a:fld id="{2892C2A8-B9D5-FC46-ABD2-3EC02EBE07AF}" type="datetimeFigureOut">
              <a:rPr lang="fr-FR" smtClean="0">
                <a:solidFill>
                  <a:prstClr val="white"/>
                </a:solidFill>
              </a:rPr>
              <a:pPr/>
              <a:t>25/01/2022</a:t>
            </a:fld>
            <a:endParaRPr lang="fr-FR">
              <a:solidFill>
                <a:prstClr val="white"/>
              </a:solidFill>
            </a:endParaRPr>
          </a:p>
        </p:txBody>
      </p:sp>
      <p:sp>
        <p:nvSpPr>
          <p:cNvPr id="6" name="Footer Placeholder 5"/>
          <p:cNvSpPr>
            <a:spLocks noGrp="1"/>
          </p:cNvSpPr>
          <p:nvPr>
            <p:ph type="ftr" sz="quarter" idx="11"/>
          </p:nvPr>
        </p:nvSpPr>
        <p:spPr>
          <a:xfrm>
            <a:off x="508128" y="6235608"/>
            <a:ext cx="3454273" cy="365125"/>
          </a:xfrm>
        </p:spPr>
        <p:txBody>
          <a:bodyPr/>
          <a:lstStyle>
            <a:lvl1pPr>
              <a:defRPr>
                <a:solidFill>
                  <a:schemeClr val="bg1"/>
                </a:solidFill>
              </a:defRPr>
            </a:lvl1pPr>
          </a:lstStyle>
          <a:p>
            <a:endParaRPr lang="fr-FR">
              <a:solidFill>
                <a:prstClr val="white"/>
              </a:solidFill>
            </a:endParaRPr>
          </a:p>
        </p:txBody>
      </p:sp>
      <p:sp>
        <p:nvSpPr>
          <p:cNvPr id="7" name="Slide Number Placeholder 6"/>
          <p:cNvSpPr>
            <a:spLocks noGrp="1"/>
          </p:cNvSpPr>
          <p:nvPr>
            <p:ph type="sldNum" sz="quarter" idx="12"/>
          </p:nvPr>
        </p:nvSpPr>
        <p:spPr/>
        <p:txBody>
          <a:bodyPr/>
          <a:lstStyle/>
          <a:p>
            <a:fld id="{FE40D7FC-EE7C-9840-888B-4A92B051407F}" type="slidenum">
              <a:rPr lang="fr-FR" smtClean="0">
                <a:solidFill>
                  <a:prstClr val="white"/>
                </a:solidFill>
              </a:rPr>
              <a:pPr/>
              <a:t>‹N°›</a:t>
            </a:fld>
            <a:endParaRPr lang="fr-FR">
              <a:solidFill>
                <a:prstClr val="white"/>
              </a:solidFill>
            </a:endParaRPr>
          </a:p>
        </p:txBody>
      </p:sp>
      <p:sp>
        <p:nvSpPr>
          <p:cNvPr id="9" name="TextBox 8"/>
          <p:cNvSpPr txBox="1"/>
          <p:nvPr/>
        </p:nvSpPr>
        <p:spPr>
          <a:xfrm>
            <a:off x="566522" y="174813"/>
            <a:ext cx="551079" cy="830997"/>
          </a:xfrm>
          <a:prstGeom prst="rect">
            <a:avLst/>
          </a:prstGeom>
          <a:noFill/>
        </p:spPr>
        <p:txBody>
          <a:bodyPr wrap="square" lIns="0" tIns="0" rIns="0" bIns="0" rtlCol="0">
            <a:spAutoFit/>
          </a:bodyPr>
          <a:lstStyle/>
          <a:p>
            <a:pPr defTabSz="457200"/>
            <a:r>
              <a:rPr sz="5400" b="1">
                <a:solidFill>
                  <a:srgbClr val="663366">
                    <a:lumMod val="60000"/>
                    <a:lumOff val="40000"/>
                  </a:srgbClr>
                </a:solidFill>
              </a:rPr>
              <a:t>+</a:t>
            </a:r>
          </a:p>
        </p:txBody>
      </p:sp>
      <p:sp>
        <p:nvSpPr>
          <p:cNvPr id="10" name="Rectangle 9"/>
          <p:cNvSpPr/>
          <p:nvPr/>
        </p:nvSpPr>
        <p:spPr>
          <a:xfrm>
            <a:off x="9069917" y="228600"/>
            <a:ext cx="27432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11" name="Rectangle 10"/>
          <p:cNvSpPr/>
          <p:nvPr/>
        </p:nvSpPr>
        <p:spPr>
          <a:xfrm>
            <a:off x="6165851" y="4534726"/>
            <a:ext cx="27432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12" name="Picture Placeholder 12"/>
          <p:cNvSpPr>
            <a:spLocks noGrp="1"/>
          </p:cNvSpPr>
          <p:nvPr>
            <p:ph type="pic" sz="quarter" idx="13"/>
          </p:nvPr>
        </p:nvSpPr>
        <p:spPr>
          <a:xfrm>
            <a:off x="6165851" y="228600"/>
            <a:ext cx="2743200" cy="2039112"/>
          </a:xfrm>
        </p:spPr>
        <p:txBody>
          <a:bodyPr/>
          <a:lstStyle>
            <a:lvl1pPr>
              <a:buNone/>
              <a:defRPr/>
            </a:lvl1pPr>
          </a:lstStyle>
          <a:p>
            <a:r>
              <a:rPr lang="fr-FR"/>
              <a:t>Faire glisser l'image vers l'espace réservé ou cliquer sur l'icône pour l'ajouter</a:t>
            </a:r>
            <a:endParaRPr/>
          </a:p>
        </p:txBody>
      </p:sp>
      <p:sp>
        <p:nvSpPr>
          <p:cNvPr id="13" name="Picture Placeholder 12"/>
          <p:cNvSpPr>
            <a:spLocks noGrp="1"/>
          </p:cNvSpPr>
          <p:nvPr>
            <p:ph type="pic" sz="quarter" idx="14"/>
          </p:nvPr>
        </p:nvSpPr>
        <p:spPr>
          <a:xfrm>
            <a:off x="6165851" y="2381663"/>
            <a:ext cx="2743200" cy="2039112"/>
          </a:xfrm>
        </p:spPr>
        <p:txBody>
          <a:bodyPr/>
          <a:lstStyle>
            <a:lvl1pPr>
              <a:buNone/>
              <a:defRPr/>
            </a:lvl1pPr>
          </a:lstStyle>
          <a:p>
            <a:r>
              <a:rPr lang="fr-FR"/>
              <a:t>Faire glisser l'image vers l'espace réservé ou cliquer sur l'icône pour l'ajouter</a:t>
            </a:r>
            <a:endParaRPr/>
          </a:p>
        </p:txBody>
      </p:sp>
      <p:sp>
        <p:nvSpPr>
          <p:cNvPr id="14" name="Picture Placeholder 12"/>
          <p:cNvSpPr>
            <a:spLocks noGrp="1"/>
          </p:cNvSpPr>
          <p:nvPr>
            <p:ph type="pic" sz="quarter" idx="15"/>
          </p:nvPr>
        </p:nvSpPr>
        <p:spPr>
          <a:xfrm>
            <a:off x="9070848" y="2381662"/>
            <a:ext cx="2743200" cy="4187952"/>
          </a:xfrm>
        </p:spPr>
        <p:txBody>
          <a:bodyPr/>
          <a:lstStyle>
            <a:lvl1pPr>
              <a:buNone/>
              <a:defRPr/>
            </a:lvl1pPr>
          </a:lstStyle>
          <a:p>
            <a:r>
              <a:rPr lang="fr-FR"/>
              <a:t>Faire glisser l'image vers l'espace réservé ou cliquer sur l'icône pour l'ajouter</a:t>
            </a:r>
            <a:endParaRPr/>
          </a:p>
        </p:txBody>
      </p:sp>
    </p:spTree>
    <p:extLst>
      <p:ext uri="{BB962C8B-B14F-4D97-AF65-F5344CB8AC3E}">
        <p14:creationId xmlns:p14="http://schemas.microsoft.com/office/powerpoint/2010/main" val="38866068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images avec légende, alt.">
    <p:spTree>
      <p:nvGrpSpPr>
        <p:cNvPr id="1" name=""/>
        <p:cNvGrpSpPr/>
        <p:nvPr/>
      </p:nvGrpSpPr>
      <p:grpSpPr>
        <a:xfrm>
          <a:off x="0" y="0"/>
          <a:ext cx="0" cy="0"/>
          <a:chOff x="0" y="0"/>
          <a:chExt cx="0" cy="0"/>
        </a:xfrm>
      </p:grpSpPr>
      <p:sp>
        <p:nvSpPr>
          <p:cNvPr id="11" name="Rectangle 10"/>
          <p:cNvSpPr/>
          <p:nvPr/>
        </p:nvSpPr>
        <p:spPr>
          <a:xfrm>
            <a:off x="10889129" y="282574"/>
            <a:ext cx="9144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2" name="Title 1"/>
          <p:cNvSpPr>
            <a:spLocks noGrp="1"/>
          </p:cNvSpPr>
          <p:nvPr>
            <p:ph type="title"/>
          </p:nvPr>
        </p:nvSpPr>
        <p:spPr>
          <a:xfrm>
            <a:off x="6604000" y="3124200"/>
            <a:ext cx="4145280" cy="871538"/>
          </a:xfrm>
        </p:spPr>
        <p:txBody>
          <a:bodyPr anchor="b">
            <a:normAutofit/>
          </a:bodyPr>
          <a:lstStyle>
            <a:lvl1pPr algn="l">
              <a:defRPr sz="2600" b="0"/>
            </a:lvl1pPr>
          </a:lstStyle>
          <a:p>
            <a:r>
              <a:rPr lang="fr-FR"/>
              <a:t>Cliquez et modifiez le titre</a:t>
            </a:r>
            <a:endParaRPr/>
          </a:p>
        </p:txBody>
      </p:sp>
      <p:sp>
        <p:nvSpPr>
          <p:cNvPr id="3" name="Picture Placeholder 2"/>
          <p:cNvSpPr>
            <a:spLocks noGrp="1"/>
          </p:cNvSpPr>
          <p:nvPr>
            <p:ph type="pic" idx="1"/>
          </p:nvPr>
        </p:nvSpPr>
        <p:spPr>
          <a:xfrm>
            <a:off x="370541" y="2365248"/>
            <a:ext cx="5653492"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Faire glisser l'image vers l'espace réservé ou cliquer sur l'icône pour l'ajouter</a:t>
            </a:r>
            <a:endParaRPr/>
          </a:p>
        </p:txBody>
      </p:sp>
      <p:sp>
        <p:nvSpPr>
          <p:cNvPr id="4" name="Text Placeholder 3"/>
          <p:cNvSpPr>
            <a:spLocks noGrp="1"/>
          </p:cNvSpPr>
          <p:nvPr>
            <p:ph type="body" sz="half" idx="2"/>
          </p:nvPr>
        </p:nvSpPr>
        <p:spPr>
          <a:xfrm>
            <a:off x="6604000" y="3995737"/>
            <a:ext cx="414528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a:xfrm>
            <a:off x="9855200" y="6423586"/>
            <a:ext cx="2049929" cy="365125"/>
          </a:xfrm>
        </p:spPr>
        <p:txBody>
          <a:bodyPr/>
          <a:lstStyle/>
          <a:p>
            <a:fld id="{2892C2A8-B9D5-FC46-ABD2-3EC02EBE07AF}" type="datetimeFigureOut">
              <a:rPr lang="fr-FR" smtClean="0">
                <a:solidFill>
                  <a:prstClr val="black">
                    <a:lumMod val="65000"/>
                    <a:lumOff val="35000"/>
                  </a:prstClr>
                </a:solidFill>
              </a:rPr>
              <a:pPr/>
              <a:t>25/01/2022</a:t>
            </a:fld>
            <a:endParaRPr lang="fr-FR">
              <a:solidFill>
                <a:prstClr val="black">
                  <a:lumMod val="65000"/>
                  <a:lumOff val="35000"/>
                </a:prstClr>
              </a:solidFill>
            </a:endParaRPr>
          </a:p>
        </p:txBody>
      </p:sp>
      <p:sp>
        <p:nvSpPr>
          <p:cNvPr id="6" name="Footer Placeholder 5"/>
          <p:cNvSpPr>
            <a:spLocks noGrp="1"/>
          </p:cNvSpPr>
          <p:nvPr>
            <p:ph type="ftr" sz="quarter" idx="11"/>
          </p:nvPr>
        </p:nvSpPr>
        <p:spPr>
          <a:xfrm>
            <a:off x="5588000" y="6423586"/>
            <a:ext cx="4006851" cy="365125"/>
          </a:xfrm>
        </p:spPr>
        <p:txBody>
          <a:bodyPr/>
          <a:lstStyle/>
          <a:p>
            <a:endParaRPr lang="fr-FR">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FE40D7FC-EE7C-9840-888B-4A92B051407F}" type="slidenum">
              <a:rPr lang="fr-FR" smtClean="0">
                <a:solidFill>
                  <a:prstClr val="white"/>
                </a:solidFill>
              </a:rPr>
              <a:pPr/>
              <a:t>‹N°›</a:t>
            </a:fld>
            <a:endParaRPr lang="fr-FR">
              <a:solidFill>
                <a:prstClr val="white"/>
              </a:solidFill>
            </a:endParaRPr>
          </a:p>
        </p:txBody>
      </p:sp>
      <p:sp>
        <p:nvSpPr>
          <p:cNvPr id="10" name="TextBox 9"/>
          <p:cNvSpPr txBox="1"/>
          <p:nvPr/>
        </p:nvSpPr>
        <p:spPr>
          <a:xfrm>
            <a:off x="6333815" y="3370730"/>
            <a:ext cx="294091" cy="369332"/>
          </a:xfrm>
          <a:prstGeom prst="rect">
            <a:avLst/>
          </a:prstGeom>
          <a:noFill/>
        </p:spPr>
        <p:txBody>
          <a:bodyPr wrap="square" lIns="0" tIns="0" rIns="0" bIns="0" rtlCol="0">
            <a:spAutoFit/>
          </a:bodyPr>
          <a:lstStyle/>
          <a:p>
            <a:pPr defTabSz="457200"/>
            <a:r>
              <a:rPr sz="2400" b="1">
                <a:solidFill>
                  <a:srgbClr val="663366">
                    <a:lumMod val="60000"/>
                    <a:lumOff val="40000"/>
                  </a:srgbClr>
                </a:solidFill>
              </a:rPr>
              <a:t>+ </a:t>
            </a:r>
          </a:p>
        </p:txBody>
      </p:sp>
      <p:sp>
        <p:nvSpPr>
          <p:cNvPr id="14" name="Picture Placeholder 12"/>
          <p:cNvSpPr>
            <a:spLocks noGrp="1"/>
          </p:cNvSpPr>
          <p:nvPr>
            <p:ph type="pic" sz="quarter" idx="13"/>
          </p:nvPr>
        </p:nvSpPr>
        <p:spPr>
          <a:xfrm>
            <a:off x="370540" y="228600"/>
            <a:ext cx="2743200" cy="2039112"/>
          </a:xfrm>
        </p:spPr>
        <p:txBody>
          <a:bodyPr/>
          <a:lstStyle>
            <a:lvl1pPr>
              <a:buNone/>
              <a:defRPr/>
            </a:lvl1pPr>
          </a:lstStyle>
          <a:p>
            <a:r>
              <a:rPr lang="fr-FR"/>
              <a:t>Faire glisser l'image vers l'espace réservé ou cliquer sur l'icône pour l'ajouter</a:t>
            </a:r>
            <a:endParaRPr/>
          </a:p>
        </p:txBody>
      </p:sp>
      <p:sp>
        <p:nvSpPr>
          <p:cNvPr id="15" name="Picture Placeholder 12"/>
          <p:cNvSpPr>
            <a:spLocks noGrp="1"/>
          </p:cNvSpPr>
          <p:nvPr>
            <p:ph type="pic" sz="quarter" idx="14"/>
          </p:nvPr>
        </p:nvSpPr>
        <p:spPr>
          <a:xfrm>
            <a:off x="3280833" y="228600"/>
            <a:ext cx="2743200" cy="2039112"/>
          </a:xfrm>
        </p:spPr>
        <p:txBody>
          <a:bodyPr/>
          <a:lstStyle>
            <a:lvl1pPr>
              <a:buNone/>
              <a:defRPr/>
            </a:lvl1pPr>
          </a:lstStyle>
          <a:p>
            <a:r>
              <a:rPr lang="fr-FR"/>
              <a:t>Faire glisser l'image vers l'espace réservé ou cliquer sur l'icône pour l'ajouter</a:t>
            </a:r>
            <a:endParaRPr/>
          </a:p>
        </p:txBody>
      </p:sp>
    </p:spTree>
    <p:extLst>
      <p:ext uri="{BB962C8B-B14F-4D97-AF65-F5344CB8AC3E}">
        <p14:creationId xmlns:p14="http://schemas.microsoft.com/office/powerpoint/2010/main" val="38875697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re et texte vertical">
    <p:spTree>
      <p:nvGrpSpPr>
        <p:cNvPr id="1" name=""/>
        <p:cNvGrpSpPr/>
        <p:nvPr/>
      </p:nvGrpSpPr>
      <p:grpSpPr>
        <a:xfrm>
          <a:off x="0" y="0"/>
          <a:ext cx="0" cy="0"/>
          <a:chOff x="0" y="0"/>
          <a:chExt cx="0" cy="0"/>
        </a:xfrm>
      </p:grpSpPr>
      <p:sp>
        <p:nvSpPr>
          <p:cNvPr id="7" name="Rectangle 6"/>
          <p:cNvSpPr/>
          <p:nvPr/>
        </p:nvSpPr>
        <p:spPr>
          <a:xfrm>
            <a:off x="10889129" y="282574"/>
            <a:ext cx="9144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9" name="TextBox 8"/>
          <p:cNvSpPr txBox="1"/>
          <p:nvPr/>
        </p:nvSpPr>
        <p:spPr>
          <a:xfrm>
            <a:off x="297581" y="228600"/>
            <a:ext cx="347879" cy="553998"/>
          </a:xfrm>
          <a:prstGeom prst="rect">
            <a:avLst/>
          </a:prstGeom>
          <a:noFill/>
        </p:spPr>
        <p:txBody>
          <a:bodyPr wrap="square" lIns="0" tIns="0" rIns="0" bIns="0" rtlCol="0">
            <a:spAutoFit/>
          </a:bodyPr>
          <a:lstStyle/>
          <a:p>
            <a:pPr defTabSz="457200"/>
            <a:r>
              <a:rPr sz="3600" b="1">
                <a:solidFill>
                  <a:srgbClr val="663366">
                    <a:lumMod val="60000"/>
                    <a:lumOff val="40000"/>
                  </a:srgbClr>
                </a:solidFill>
              </a:rPr>
              <a:t>+</a:t>
            </a:r>
          </a:p>
        </p:txBody>
      </p:sp>
      <p:sp>
        <p:nvSpPr>
          <p:cNvPr id="2" name="Title 1"/>
          <p:cNvSpPr>
            <a:spLocks noGrp="1"/>
          </p:cNvSpPr>
          <p:nvPr>
            <p:ph type="title"/>
          </p:nvPr>
        </p:nvSpPr>
        <p:spPr/>
        <p:txBody>
          <a:bodyPr/>
          <a:lstStyle/>
          <a:p>
            <a:r>
              <a:rPr lang="fr-FR"/>
              <a:t>Cliquez et modifiez le titre</a:t>
            </a:r>
            <a:endParaRPr/>
          </a:p>
        </p:txBody>
      </p:sp>
      <p:sp>
        <p:nvSpPr>
          <p:cNvPr id="3" name="Vertical Text Placeholder 2"/>
          <p:cNvSpPr>
            <a:spLocks noGrp="1"/>
          </p:cNvSpPr>
          <p:nvPr>
            <p:ph type="body" orient="vert" idx="1"/>
          </p:nvPr>
        </p:nvSpPr>
        <p:spPr/>
        <p:txBody>
          <a:bodyPr vert="eaVert"/>
          <a:lstStyle>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4" name="Date Placeholder 3"/>
          <p:cNvSpPr>
            <a:spLocks noGrp="1"/>
          </p:cNvSpPr>
          <p:nvPr>
            <p:ph type="dt" sz="half" idx="10"/>
          </p:nvPr>
        </p:nvSpPr>
        <p:spPr/>
        <p:txBody>
          <a:bodyPr/>
          <a:lstStyle/>
          <a:p>
            <a:fld id="{2892C2A8-B9D5-FC46-ABD2-3EC02EBE07AF}" type="datetimeFigureOut">
              <a:rPr lang="fr-FR" smtClean="0">
                <a:solidFill>
                  <a:prstClr val="black">
                    <a:lumMod val="65000"/>
                    <a:lumOff val="35000"/>
                  </a:prstClr>
                </a:solidFill>
              </a:rPr>
              <a:pPr/>
              <a:t>25/01/2022</a:t>
            </a:fld>
            <a:endParaRPr lang="fr-FR">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fr-FR">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FE40D7FC-EE7C-9840-888B-4A92B051407F}"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422875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7" name="Rectangle 6"/>
          <p:cNvSpPr/>
          <p:nvPr/>
        </p:nvSpPr>
        <p:spPr>
          <a:xfrm>
            <a:off x="10947401" y="282574"/>
            <a:ext cx="856129"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2" name="Title 1"/>
          <p:cNvSpPr>
            <a:spLocks noGrp="1"/>
          </p:cNvSpPr>
          <p:nvPr>
            <p:ph type="title"/>
          </p:nvPr>
        </p:nvSpPr>
        <p:spPr/>
        <p:txBody>
          <a:bodyPr/>
          <a:lstStyle/>
          <a:p>
            <a:r>
              <a:rPr lang="fr-FR"/>
              <a:t>Cliquez et modifiez le titre</a:t>
            </a:r>
            <a:endParaRPr/>
          </a:p>
        </p:txBody>
      </p:sp>
      <p:sp>
        <p:nvSpPr>
          <p:cNvPr id="3" name="Content Placeholder 2"/>
          <p:cNvSpPr>
            <a:spLocks noGrp="1"/>
          </p:cNvSpPr>
          <p:nvPr>
            <p:ph idx="1"/>
          </p:nvPr>
        </p:nvSpPr>
        <p:spPr/>
        <p:txBody>
          <a:bodyPr/>
          <a:lstStyle>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4" name="Date Placeholder 3"/>
          <p:cNvSpPr>
            <a:spLocks noGrp="1"/>
          </p:cNvSpPr>
          <p:nvPr>
            <p:ph type="dt" sz="half" idx="10"/>
          </p:nvPr>
        </p:nvSpPr>
        <p:spPr/>
        <p:txBody>
          <a:bodyPr/>
          <a:lstStyle/>
          <a:p>
            <a:fld id="{2892C2A8-B9D5-FC46-ABD2-3EC02EBE07AF}" type="datetimeFigureOut">
              <a:rPr lang="fr-FR" smtClean="0">
                <a:solidFill>
                  <a:prstClr val="black">
                    <a:lumMod val="65000"/>
                    <a:lumOff val="35000"/>
                  </a:prstClr>
                </a:solidFill>
              </a:rPr>
              <a:pPr/>
              <a:t>25/01/2022</a:t>
            </a:fld>
            <a:endParaRPr lang="fr-FR">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fr-FR">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FE40D7FC-EE7C-9840-888B-4A92B051407F}" type="slidenum">
              <a:rPr lang="fr-FR" smtClean="0">
                <a:solidFill>
                  <a:prstClr val="white"/>
                </a:solidFill>
              </a:rPr>
              <a:pPr/>
              <a:t>‹N°›</a:t>
            </a:fld>
            <a:endParaRPr lang="fr-FR">
              <a:solidFill>
                <a:prstClr val="white"/>
              </a:solidFill>
            </a:endParaRPr>
          </a:p>
        </p:txBody>
      </p:sp>
      <p:sp>
        <p:nvSpPr>
          <p:cNvPr id="9" name="TextBox 8"/>
          <p:cNvSpPr txBox="1"/>
          <p:nvPr/>
        </p:nvSpPr>
        <p:spPr>
          <a:xfrm>
            <a:off x="297581" y="228600"/>
            <a:ext cx="347879" cy="553998"/>
          </a:xfrm>
          <a:prstGeom prst="rect">
            <a:avLst/>
          </a:prstGeom>
          <a:noFill/>
        </p:spPr>
        <p:txBody>
          <a:bodyPr wrap="square" lIns="0" tIns="0" rIns="0" bIns="0" rtlCol="0">
            <a:spAutoFit/>
          </a:bodyPr>
          <a:lstStyle/>
          <a:p>
            <a:pPr defTabSz="457200"/>
            <a:r>
              <a:rPr sz="3600" b="1">
                <a:solidFill>
                  <a:srgbClr val="663366">
                    <a:lumMod val="60000"/>
                    <a:lumOff val="40000"/>
                  </a:srgbClr>
                </a:solidFill>
              </a:rPr>
              <a:t>+</a:t>
            </a:r>
          </a:p>
        </p:txBody>
      </p:sp>
      <p:sp>
        <p:nvSpPr>
          <p:cNvPr id="10" name="Rectangle 9"/>
          <p:cNvSpPr/>
          <p:nvPr/>
        </p:nvSpPr>
        <p:spPr>
          <a:xfrm>
            <a:off x="10757647" y="282574"/>
            <a:ext cx="12192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Tree>
    <p:extLst>
      <p:ext uri="{BB962C8B-B14F-4D97-AF65-F5344CB8AC3E}">
        <p14:creationId xmlns:p14="http://schemas.microsoft.com/office/powerpoint/2010/main" val="874238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re vertical et texte">
    <p:spTree>
      <p:nvGrpSpPr>
        <p:cNvPr id="1" name=""/>
        <p:cNvGrpSpPr/>
        <p:nvPr/>
      </p:nvGrpSpPr>
      <p:grpSpPr>
        <a:xfrm>
          <a:off x="0" y="0"/>
          <a:ext cx="0" cy="0"/>
          <a:chOff x="0" y="0"/>
          <a:chExt cx="0" cy="0"/>
        </a:xfrm>
      </p:grpSpPr>
      <p:sp>
        <p:nvSpPr>
          <p:cNvPr id="10" name="Rectangle 9"/>
          <p:cNvSpPr/>
          <p:nvPr/>
        </p:nvSpPr>
        <p:spPr>
          <a:xfrm>
            <a:off x="10889129" y="282574"/>
            <a:ext cx="9144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2" name="Vertical Title 1"/>
          <p:cNvSpPr>
            <a:spLocks noGrp="1"/>
          </p:cNvSpPr>
          <p:nvPr>
            <p:ph type="title" orient="vert"/>
          </p:nvPr>
        </p:nvSpPr>
        <p:spPr>
          <a:xfrm>
            <a:off x="10661029" y="954742"/>
            <a:ext cx="908424" cy="5171422"/>
          </a:xfrm>
        </p:spPr>
        <p:txBody>
          <a:bodyPr vert="eaVert" anchor="t" anchorCtr="0"/>
          <a:lstStyle/>
          <a:p>
            <a:r>
              <a:rPr lang="fr-FR"/>
              <a:t>Cliquez et modifiez le titre</a:t>
            </a:r>
            <a:endParaRPr/>
          </a:p>
        </p:txBody>
      </p:sp>
      <p:sp>
        <p:nvSpPr>
          <p:cNvPr id="3" name="Vertical Text Placeholder 2"/>
          <p:cNvSpPr>
            <a:spLocks noGrp="1"/>
          </p:cNvSpPr>
          <p:nvPr>
            <p:ph type="body" orient="vert" idx="1"/>
          </p:nvPr>
        </p:nvSpPr>
        <p:spPr>
          <a:xfrm>
            <a:off x="609600" y="958757"/>
            <a:ext cx="9144000" cy="5184869"/>
          </a:xfrm>
        </p:spPr>
        <p:txBody>
          <a:bodyPr vert="eaVert"/>
          <a:lstStyle>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4" name="Date Placeholder 3"/>
          <p:cNvSpPr>
            <a:spLocks noGrp="1"/>
          </p:cNvSpPr>
          <p:nvPr>
            <p:ph type="dt" sz="half" idx="10"/>
          </p:nvPr>
        </p:nvSpPr>
        <p:spPr/>
        <p:txBody>
          <a:bodyPr/>
          <a:lstStyle/>
          <a:p>
            <a:fld id="{2892C2A8-B9D5-FC46-ABD2-3EC02EBE07AF}" type="datetimeFigureOut">
              <a:rPr lang="fr-FR" smtClean="0">
                <a:solidFill>
                  <a:prstClr val="black">
                    <a:lumMod val="65000"/>
                    <a:lumOff val="35000"/>
                  </a:prstClr>
                </a:solidFill>
              </a:rPr>
              <a:pPr/>
              <a:t>25/01/2022</a:t>
            </a:fld>
            <a:endParaRPr lang="fr-FR">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fr-FR">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FE40D7FC-EE7C-9840-888B-4A92B051407F}" type="slidenum">
              <a:rPr lang="fr-FR" smtClean="0">
                <a:solidFill>
                  <a:prstClr val="white"/>
                </a:solidFill>
              </a:rPr>
              <a:pPr/>
              <a:t>‹N°›</a:t>
            </a:fld>
            <a:endParaRPr lang="fr-FR">
              <a:solidFill>
                <a:prstClr val="white"/>
              </a:solidFill>
            </a:endParaRPr>
          </a:p>
        </p:txBody>
      </p:sp>
      <p:sp>
        <p:nvSpPr>
          <p:cNvPr id="9" name="TextBox 8"/>
          <p:cNvSpPr txBox="1"/>
          <p:nvPr/>
        </p:nvSpPr>
        <p:spPr>
          <a:xfrm rot="16200000">
            <a:off x="11500967" y="561668"/>
            <a:ext cx="260909" cy="553998"/>
          </a:xfrm>
          <a:prstGeom prst="rect">
            <a:avLst/>
          </a:prstGeom>
          <a:noFill/>
        </p:spPr>
        <p:txBody>
          <a:bodyPr wrap="square" lIns="0" tIns="0" rIns="0" bIns="0" rtlCol="0">
            <a:spAutoFit/>
          </a:bodyPr>
          <a:lstStyle/>
          <a:p>
            <a:pPr defTabSz="457200"/>
            <a:r>
              <a:rPr sz="3600" b="1">
                <a:solidFill>
                  <a:srgbClr val="663366">
                    <a:lumMod val="60000"/>
                    <a:lumOff val="40000"/>
                  </a:srgbClr>
                </a:solidFill>
              </a:rPr>
              <a:t>+</a:t>
            </a:r>
          </a:p>
        </p:txBody>
      </p:sp>
    </p:spTree>
    <p:extLst>
      <p:ext uri="{BB962C8B-B14F-4D97-AF65-F5344CB8AC3E}">
        <p14:creationId xmlns:p14="http://schemas.microsoft.com/office/powerpoint/2010/main" val="2859625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re et contenu, alt.">
    <p:spTree>
      <p:nvGrpSpPr>
        <p:cNvPr id="1" name=""/>
        <p:cNvGrpSpPr/>
        <p:nvPr/>
      </p:nvGrpSpPr>
      <p:grpSpPr>
        <a:xfrm>
          <a:off x="0" y="0"/>
          <a:ext cx="0" cy="0"/>
          <a:chOff x="0" y="0"/>
          <a:chExt cx="0" cy="0"/>
        </a:xfrm>
      </p:grpSpPr>
      <p:sp>
        <p:nvSpPr>
          <p:cNvPr id="7" name="Rectangle 6"/>
          <p:cNvSpPr/>
          <p:nvPr/>
        </p:nvSpPr>
        <p:spPr>
          <a:xfrm>
            <a:off x="10889129" y="282574"/>
            <a:ext cx="9144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2" name="Title 1"/>
          <p:cNvSpPr>
            <a:spLocks noGrp="1"/>
          </p:cNvSpPr>
          <p:nvPr>
            <p:ph type="title"/>
          </p:nvPr>
        </p:nvSpPr>
        <p:spPr>
          <a:xfrm>
            <a:off x="664633" y="134471"/>
            <a:ext cx="10075084" cy="995082"/>
          </a:xfrm>
        </p:spPr>
        <p:txBody>
          <a:bodyPr anchor="b" anchorCtr="0"/>
          <a:lstStyle/>
          <a:p>
            <a:r>
              <a:rPr lang="fr-FR"/>
              <a:t>Cliquez et modifiez le titre</a:t>
            </a:r>
            <a:endParaRPr/>
          </a:p>
        </p:txBody>
      </p:sp>
      <p:sp>
        <p:nvSpPr>
          <p:cNvPr id="3" name="Content Placeholder 2"/>
          <p:cNvSpPr>
            <a:spLocks noGrp="1"/>
          </p:cNvSpPr>
          <p:nvPr>
            <p:ph idx="1"/>
          </p:nvPr>
        </p:nvSpPr>
        <p:spPr/>
        <p:txBody>
          <a:bodyPr/>
          <a:lstStyle>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4" name="Date Placeholder 3"/>
          <p:cNvSpPr>
            <a:spLocks noGrp="1"/>
          </p:cNvSpPr>
          <p:nvPr>
            <p:ph type="dt" sz="half" idx="10"/>
          </p:nvPr>
        </p:nvSpPr>
        <p:spPr/>
        <p:txBody>
          <a:bodyPr/>
          <a:lstStyle/>
          <a:p>
            <a:fld id="{2892C2A8-B9D5-FC46-ABD2-3EC02EBE07AF}" type="datetimeFigureOut">
              <a:rPr lang="fr-FR" smtClean="0">
                <a:solidFill>
                  <a:prstClr val="black">
                    <a:lumMod val="65000"/>
                    <a:lumOff val="35000"/>
                  </a:prstClr>
                </a:solidFill>
              </a:rPr>
              <a:pPr/>
              <a:t>25/01/2022</a:t>
            </a:fld>
            <a:endParaRPr lang="fr-FR">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fr-FR">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FE40D7FC-EE7C-9840-888B-4A92B051407F}" type="slidenum">
              <a:rPr lang="fr-FR" smtClean="0">
                <a:solidFill>
                  <a:prstClr val="white"/>
                </a:solidFill>
              </a:rPr>
              <a:pPr/>
              <a:t>‹N°›</a:t>
            </a:fld>
            <a:endParaRPr lang="fr-FR">
              <a:solidFill>
                <a:prstClr val="white"/>
              </a:solidFill>
            </a:endParaRPr>
          </a:p>
        </p:txBody>
      </p:sp>
      <p:sp>
        <p:nvSpPr>
          <p:cNvPr id="9" name="TextBox 8"/>
          <p:cNvSpPr txBox="1"/>
          <p:nvPr/>
        </p:nvSpPr>
        <p:spPr>
          <a:xfrm>
            <a:off x="297581" y="228600"/>
            <a:ext cx="347879" cy="553998"/>
          </a:xfrm>
          <a:prstGeom prst="rect">
            <a:avLst/>
          </a:prstGeom>
          <a:noFill/>
        </p:spPr>
        <p:txBody>
          <a:bodyPr wrap="square" lIns="0" tIns="0" rIns="0" bIns="0" rtlCol="0">
            <a:spAutoFit/>
          </a:bodyPr>
          <a:lstStyle/>
          <a:p>
            <a:pPr defTabSz="457200"/>
            <a:r>
              <a:rPr sz="3600" b="1">
                <a:solidFill>
                  <a:srgbClr val="663366">
                    <a:lumMod val="60000"/>
                    <a:lumOff val="40000"/>
                  </a:srgbClr>
                </a:solidFill>
              </a:rPr>
              <a:t>+</a:t>
            </a:r>
          </a:p>
        </p:txBody>
      </p:sp>
      <p:sp>
        <p:nvSpPr>
          <p:cNvPr id="10" name="Text Placeholder 3"/>
          <p:cNvSpPr>
            <a:spLocks noGrp="1"/>
          </p:cNvSpPr>
          <p:nvPr>
            <p:ph type="body" sz="half" idx="2"/>
          </p:nvPr>
        </p:nvSpPr>
        <p:spPr>
          <a:xfrm>
            <a:off x="664691" y="1129553"/>
            <a:ext cx="10078613"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a:t>Cliquez pour modifier les styles du texte du masque</a:t>
            </a:r>
          </a:p>
        </p:txBody>
      </p:sp>
    </p:spTree>
    <p:extLst>
      <p:ext uri="{BB962C8B-B14F-4D97-AF65-F5344CB8AC3E}">
        <p14:creationId xmlns:p14="http://schemas.microsoft.com/office/powerpoint/2010/main" val="799196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iapositive de titre avec 2 images">
    <p:spTree>
      <p:nvGrpSpPr>
        <p:cNvPr id="1" name=""/>
        <p:cNvGrpSpPr/>
        <p:nvPr/>
      </p:nvGrpSpPr>
      <p:grpSpPr>
        <a:xfrm>
          <a:off x="0" y="0"/>
          <a:ext cx="0" cy="0"/>
          <a:chOff x="0" y="0"/>
          <a:chExt cx="0" cy="0"/>
        </a:xfrm>
      </p:grpSpPr>
      <p:sp>
        <p:nvSpPr>
          <p:cNvPr id="2" name="Title 1"/>
          <p:cNvSpPr>
            <a:spLocks noGrp="1"/>
          </p:cNvSpPr>
          <p:nvPr>
            <p:ph type="ctrTitle"/>
          </p:nvPr>
        </p:nvSpPr>
        <p:spPr>
          <a:xfrm>
            <a:off x="6400800" y="4624668"/>
            <a:ext cx="5384800" cy="933450"/>
          </a:xfrm>
        </p:spPr>
        <p:txBody>
          <a:bodyPr>
            <a:normAutofit/>
          </a:bodyPr>
          <a:lstStyle>
            <a:lvl1pPr>
              <a:defRPr sz="2800"/>
            </a:lvl1pPr>
          </a:lstStyle>
          <a:p>
            <a:r>
              <a:rPr lang="fr-FR"/>
              <a:t>Cliquez et modifiez le titre</a:t>
            </a:r>
            <a:endParaRPr/>
          </a:p>
        </p:txBody>
      </p:sp>
      <p:sp>
        <p:nvSpPr>
          <p:cNvPr id="3" name="Subtitle 2"/>
          <p:cNvSpPr>
            <a:spLocks noGrp="1"/>
          </p:cNvSpPr>
          <p:nvPr>
            <p:ph type="subTitle" idx="1"/>
          </p:nvPr>
        </p:nvSpPr>
        <p:spPr>
          <a:xfrm>
            <a:off x="6400800" y="5562600"/>
            <a:ext cx="53848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dirty="0"/>
          </a:p>
        </p:txBody>
      </p:sp>
      <p:sp>
        <p:nvSpPr>
          <p:cNvPr id="4" name="Date Placeholder 3"/>
          <p:cNvSpPr>
            <a:spLocks noGrp="1"/>
          </p:cNvSpPr>
          <p:nvPr>
            <p:ph type="dt" sz="half" idx="10"/>
          </p:nvPr>
        </p:nvSpPr>
        <p:spPr>
          <a:xfrm>
            <a:off x="6400801" y="6425641"/>
            <a:ext cx="1643529" cy="365125"/>
          </a:xfrm>
        </p:spPr>
        <p:txBody>
          <a:bodyPr/>
          <a:lstStyle>
            <a:lvl1pPr algn="l">
              <a:defRPr/>
            </a:lvl1pPr>
          </a:lstStyle>
          <a:p>
            <a:fld id="{2892C2A8-B9D5-FC46-ABD2-3EC02EBE07AF}" type="datetimeFigureOut">
              <a:rPr lang="fr-FR" smtClean="0">
                <a:solidFill>
                  <a:prstClr val="black">
                    <a:lumMod val="65000"/>
                    <a:lumOff val="35000"/>
                  </a:prstClr>
                </a:solidFill>
              </a:rPr>
              <a:pPr/>
              <a:t>25/01/2022</a:t>
            </a:fld>
            <a:endParaRPr lang="fr-FR">
              <a:solidFill>
                <a:prstClr val="black">
                  <a:lumMod val="65000"/>
                  <a:lumOff val="35000"/>
                </a:prstClr>
              </a:solidFill>
            </a:endParaRPr>
          </a:p>
        </p:txBody>
      </p:sp>
      <p:sp>
        <p:nvSpPr>
          <p:cNvPr id="5" name="Footer Placeholder 4"/>
          <p:cNvSpPr>
            <a:spLocks noGrp="1"/>
          </p:cNvSpPr>
          <p:nvPr>
            <p:ph type="ftr" sz="quarter" idx="11"/>
          </p:nvPr>
        </p:nvSpPr>
        <p:spPr>
          <a:xfrm>
            <a:off x="8414871" y="6425641"/>
            <a:ext cx="3490259" cy="365125"/>
          </a:xfrm>
        </p:spPr>
        <p:txBody>
          <a:bodyPr/>
          <a:lstStyle>
            <a:lvl1pPr algn="r">
              <a:defRPr/>
            </a:lvl1pPr>
          </a:lstStyle>
          <a:p>
            <a:endParaRPr lang="fr-FR">
              <a:solidFill>
                <a:prstClr val="black">
                  <a:lumMod val="65000"/>
                  <a:lumOff val="35000"/>
                </a:prstClr>
              </a:solidFill>
            </a:endParaRPr>
          </a:p>
        </p:txBody>
      </p:sp>
      <p:sp>
        <p:nvSpPr>
          <p:cNvPr id="7" name="Rectangle 6"/>
          <p:cNvSpPr/>
          <p:nvPr/>
        </p:nvSpPr>
        <p:spPr>
          <a:xfrm>
            <a:off x="376767" y="228600"/>
            <a:ext cx="5647267"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8" name="Rectangle 7"/>
          <p:cNvSpPr/>
          <p:nvPr/>
        </p:nvSpPr>
        <p:spPr>
          <a:xfrm>
            <a:off x="9069917" y="228600"/>
            <a:ext cx="27432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10" name="Rectangle 9"/>
          <p:cNvSpPr/>
          <p:nvPr/>
        </p:nvSpPr>
        <p:spPr>
          <a:xfrm>
            <a:off x="6165851" y="2377440"/>
            <a:ext cx="27432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13" name="Picture Placeholder 12"/>
          <p:cNvSpPr>
            <a:spLocks noGrp="1"/>
          </p:cNvSpPr>
          <p:nvPr>
            <p:ph type="pic" sz="quarter" idx="12"/>
          </p:nvPr>
        </p:nvSpPr>
        <p:spPr>
          <a:xfrm>
            <a:off x="6165851" y="228600"/>
            <a:ext cx="2743200" cy="2039112"/>
          </a:xfrm>
        </p:spPr>
        <p:txBody>
          <a:bodyPr/>
          <a:lstStyle>
            <a:lvl1pPr>
              <a:buNone/>
              <a:defRPr/>
            </a:lvl1pPr>
          </a:lstStyle>
          <a:p>
            <a:r>
              <a:rPr lang="fr-FR"/>
              <a:t>Faire glisser l'image vers l'espace réservé ou cliquer sur l'icône pour l'ajouter</a:t>
            </a:r>
            <a:endParaRPr/>
          </a:p>
        </p:txBody>
      </p:sp>
      <p:sp>
        <p:nvSpPr>
          <p:cNvPr id="14" name="Picture Placeholder 12"/>
          <p:cNvSpPr>
            <a:spLocks noGrp="1"/>
          </p:cNvSpPr>
          <p:nvPr>
            <p:ph type="pic" sz="quarter" idx="13"/>
          </p:nvPr>
        </p:nvSpPr>
        <p:spPr>
          <a:xfrm>
            <a:off x="9069917" y="2377440"/>
            <a:ext cx="2743200" cy="2039112"/>
          </a:xfrm>
        </p:spPr>
        <p:txBody>
          <a:bodyPr/>
          <a:lstStyle>
            <a:lvl1pPr>
              <a:buNone/>
              <a:defRPr/>
            </a:lvl1pPr>
          </a:lstStyle>
          <a:p>
            <a:r>
              <a:rPr lang="fr-FR"/>
              <a:t>Faire glisser l'image vers l'espace réservé ou cliquer sur l'icône pour l'ajouter</a:t>
            </a:r>
            <a:endParaRPr/>
          </a:p>
        </p:txBody>
      </p:sp>
      <p:sp>
        <p:nvSpPr>
          <p:cNvPr id="16" name="Text Placeholder 3"/>
          <p:cNvSpPr>
            <a:spLocks noGrp="1"/>
          </p:cNvSpPr>
          <p:nvPr>
            <p:ph type="body" sz="half" idx="2"/>
          </p:nvPr>
        </p:nvSpPr>
        <p:spPr>
          <a:xfrm>
            <a:off x="1143000" y="1779495"/>
            <a:ext cx="41148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15" name="TextBox 14"/>
          <p:cNvSpPr txBox="1"/>
          <p:nvPr/>
        </p:nvSpPr>
        <p:spPr>
          <a:xfrm>
            <a:off x="566522" y="174813"/>
            <a:ext cx="551079" cy="830997"/>
          </a:xfrm>
          <a:prstGeom prst="rect">
            <a:avLst/>
          </a:prstGeom>
          <a:noFill/>
        </p:spPr>
        <p:txBody>
          <a:bodyPr wrap="square" lIns="0" tIns="0" rIns="0" bIns="0" rtlCol="0">
            <a:spAutoFit/>
          </a:bodyPr>
          <a:lstStyle/>
          <a:p>
            <a:pPr defTabSz="457200"/>
            <a:r>
              <a:rPr sz="5400" b="1">
                <a:solidFill>
                  <a:srgbClr val="663366">
                    <a:lumMod val="60000"/>
                    <a:lumOff val="40000"/>
                  </a:srgbClr>
                </a:solidFill>
              </a:rPr>
              <a:t>+</a:t>
            </a:r>
          </a:p>
        </p:txBody>
      </p:sp>
    </p:spTree>
    <p:extLst>
      <p:ext uri="{BB962C8B-B14F-4D97-AF65-F5344CB8AC3E}">
        <p14:creationId xmlns:p14="http://schemas.microsoft.com/office/powerpoint/2010/main" val="1127493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7" name="Rectangle 6"/>
          <p:cNvSpPr/>
          <p:nvPr/>
        </p:nvSpPr>
        <p:spPr>
          <a:xfrm>
            <a:off x="878543" y="228600"/>
            <a:ext cx="10934573"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2" name="Title 1"/>
          <p:cNvSpPr>
            <a:spLocks noGrp="1"/>
          </p:cNvSpPr>
          <p:nvPr>
            <p:ph type="title"/>
          </p:nvPr>
        </p:nvSpPr>
        <p:spPr>
          <a:xfrm>
            <a:off x="3048000" y="3124201"/>
            <a:ext cx="7518400" cy="1362075"/>
          </a:xfrm>
        </p:spPr>
        <p:txBody>
          <a:bodyPr anchor="b" anchorCtr="0">
            <a:normAutofit/>
          </a:bodyPr>
          <a:lstStyle>
            <a:lvl1pPr algn="l">
              <a:defRPr sz="3200" b="0" cap="none" baseline="0">
                <a:solidFill>
                  <a:schemeClr val="bg1"/>
                </a:solidFill>
              </a:defRPr>
            </a:lvl1pPr>
          </a:lstStyle>
          <a:p>
            <a:r>
              <a:rPr lang="fr-FR"/>
              <a:t>Cliquez et modifiez le titre</a:t>
            </a:r>
            <a:endParaRPr/>
          </a:p>
        </p:txBody>
      </p:sp>
      <p:sp>
        <p:nvSpPr>
          <p:cNvPr id="3" name="Text Placeholder 2"/>
          <p:cNvSpPr>
            <a:spLocks noGrp="1"/>
          </p:cNvSpPr>
          <p:nvPr>
            <p:ph type="body" idx="1"/>
          </p:nvPr>
        </p:nvSpPr>
        <p:spPr>
          <a:xfrm>
            <a:off x="3048000" y="4495801"/>
            <a:ext cx="75184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878541" y="6248775"/>
            <a:ext cx="1966259" cy="365125"/>
          </a:xfrm>
        </p:spPr>
        <p:txBody>
          <a:bodyPr/>
          <a:lstStyle>
            <a:lvl1pPr algn="l">
              <a:defRPr>
                <a:solidFill>
                  <a:schemeClr val="bg1"/>
                </a:solidFill>
              </a:defRPr>
            </a:lvl1pPr>
          </a:lstStyle>
          <a:p>
            <a:fld id="{2892C2A8-B9D5-FC46-ABD2-3EC02EBE07AF}" type="datetimeFigureOut">
              <a:rPr lang="fr-FR" smtClean="0">
                <a:solidFill>
                  <a:prstClr val="white"/>
                </a:solidFill>
              </a:rPr>
              <a:pPr/>
              <a:t>25/01/2022</a:t>
            </a:fld>
            <a:endParaRPr lang="fr-FR">
              <a:solidFill>
                <a:prstClr val="white"/>
              </a:solidFill>
            </a:endParaRPr>
          </a:p>
        </p:txBody>
      </p:sp>
      <p:sp>
        <p:nvSpPr>
          <p:cNvPr id="5" name="Footer Placeholder 4"/>
          <p:cNvSpPr>
            <a:spLocks noGrp="1"/>
          </p:cNvSpPr>
          <p:nvPr>
            <p:ph type="ftr" sz="quarter" idx="11"/>
          </p:nvPr>
        </p:nvSpPr>
        <p:spPr>
          <a:xfrm>
            <a:off x="3048000" y="6248775"/>
            <a:ext cx="7518400" cy="365125"/>
          </a:xfrm>
        </p:spPr>
        <p:txBody>
          <a:bodyPr/>
          <a:lstStyle>
            <a:lvl1pPr>
              <a:defRPr>
                <a:solidFill>
                  <a:schemeClr val="bg1"/>
                </a:solidFill>
              </a:defRPr>
            </a:lvl1pPr>
          </a:lstStyle>
          <a:p>
            <a:endParaRPr lang="fr-FR">
              <a:solidFill>
                <a:prstClr val="white"/>
              </a:solidFill>
            </a:endParaRPr>
          </a:p>
        </p:txBody>
      </p:sp>
      <p:sp>
        <p:nvSpPr>
          <p:cNvPr id="6" name="Slide Number Placeholder 5"/>
          <p:cNvSpPr>
            <a:spLocks noGrp="1"/>
          </p:cNvSpPr>
          <p:nvPr>
            <p:ph type="sldNum" sz="quarter" idx="12"/>
          </p:nvPr>
        </p:nvSpPr>
        <p:spPr>
          <a:xfrm>
            <a:off x="11074400" y="6248775"/>
            <a:ext cx="738717" cy="365125"/>
          </a:xfrm>
        </p:spPr>
        <p:txBody>
          <a:bodyPr/>
          <a:lstStyle/>
          <a:p>
            <a:fld id="{FE40D7FC-EE7C-9840-888B-4A92B051407F}" type="slidenum">
              <a:rPr lang="fr-FR" smtClean="0">
                <a:solidFill>
                  <a:prstClr val="white"/>
                </a:solidFill>
              </a:rPr>
              <a:pPr/>
              <a:t>‹N°›</a:t>
            </a:fld>
            <a:endParaRPr lang="fr-FR">
              <a:solidFill>
                <a:prstClr val="white"/>
              </a:solidFill>
            </a:endParaRPr>
          </a:p>
        </p:txBody>
      </p:sp>
      <p:sp>
        <p:nvSpPr>
          <p:cNvPr id="8" name="TextBox 7"/>
          <p:cNvSpPr txBox="1"/>
          <p:nvPr/>
        </p:nvSpPr>
        <p:spPr>
          <a:xfrm>
            <a:off x="2671483" y="3110755"/>
            <a:ext cx="347879" cy="615553"/>
          </a:xfrm>
          <a:prstGeom prst="rect">
            <a:avLst/>
          </a:prstGeom>
          <a:noFill/>
        </p:spPr>
        <p:txBody>
          <a:bodyPr wrap="square" lIns="0" tIns="0" rIns="0" bIns="0" rtlCol="0">
            <a:spAutoFit/>
          </a:bodyPr>
          <a:lstStyle/>
          <a:p>
            <a:pPr defTabSz="457200"/>
            <a:r>
              <a:rPr sz="4000" b="1">
                <a:solidFill>
                  <a:srgbClr val="663366">
                    <a:lumMod val="60000"/>
                    <a:lumOff val="40000"/>
                  </a:srgbClr>
                </a:solidFill>
              </a:rPr>
              <a:t>+</a:t>
            </a:r>
          </a:p>
        </p:txBody>
      </p:sp>
      <p:sp>
        <p:nvSpPr>
          <p:cNvPr id="9" name="Rectangle 8"/>
          <p:cNvSpPr/>
          <p:nvPr/>
        </p:nvSpPr>
        <p:spPr>
          <a:xfrm>
            <a:off x="381001" y="228600"/>
            <a:ext cx="283633"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Tree>
    <p:extLst>
      <p:ext uri="{BB962C8B-B14F-4D97-AF65-F5344CB8AC3E}">
        <p14:creationId xmlns:p14="http://schemas.microsoft.com/office/powerpoint/2010/main" val="1452592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eux contenus">
    <p:spTree>
      <p:nvGrpSpPr>
        <p:cNvPr id="1" name=""/>
        <p:cNvGrpSpPr/>
        <p:nvPr/>
      </p:nvGrpSpPr>
      <p:grpSpPr>
        <a:xfrm>
          <a:off x="0" y="0"/>
          <a:ext cx="0" cy="0"/>
          <a:chOff x="0" y="0"/>
          <a:chExt cx="0" cy="0"/>
        </a:xfrm>
      </p:grpSpPr>
      <p:sp>
        <p:nvSpPr>
          <p:cNvPr id="11" name="Rectangle 10"/>
          <p:cNvSpPr/>
          <p:nvPr/>
        </p:nvSpPr>
        <p:spPr>
          <a:xfrm>
            <a:off x="10947401" y="282574"/>
            <a:ext cx="856129"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12" name="Rectangle 11"/>
          <p:cNvSpPr/>
          <p:nvPr/>
        </p:nvSpPr>
        <p:spPr>
          <a:xfrm>
            <a:off x="10757647" y="282574"/>
            <a:ext cx="12192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10" name="TextBox 9"/>
          <p:cNvSpPr txBox="1"/>
          <p:nvPr/>
        </p:nvSpPr>
        <p:spPr>
          <a:xfrm>
            <a:off x="297581" y="228600"/>
            <a:ext cx="347879" cy="553998"/>
          </a:xfrm>
          <a:prstGeom prst="rect">
            <a:avLst/>
          </a:prstGeom>
          <a:noFill/>
        </p:spPr>
        <p:txBody>
          <a:bodyPr wrap="square" lIns="0" tIns="0" rIns="0" bIns="0" rtlCol="0">
            <a:spAutoFit/>
          </a:bodyPr>
          <a:lstStyle/>
          <a:p>
            <a:pPr defTabSz="457200"/>
            <a:r>
              <a:rPr sz="3600" b="1">
                <a:solidFill>
                  <a:srgbClr val="663366">
                    <a:lumMod val="60000"/>
                    <a:lumOff val="40000"/>
                  </a:srgbClr>
                </a:solidFill>
              </a:rPr>
              <a:t>+</a:t>
            </a:r>
          </a:p>
        </p:txBody>
      </p:sp>
      <p:sp>
        <p:nvSpPr>
          <p:cNvPr id="2" name="Title 1"/>
          <p:cNvSpPr>
            <a:spLocks noGrp="1"/>
          </p:cNvSpPr>
          <p:nvPr>
            <p:ph type="title"/>
          </p:nvPr>
        </p:nvSpPr>
        <p:spPr/>
        <p:txBody>
          <a:bodyPr/>
          <a:lstStyle/>
          <a:p>
            <a:r>
              <a:rPr lang="fr-FR"/>
              <a:t>Cliquez et modifiez le titre</a:t>
            </a:r>
            <a:endParaRPr/>
          </a:p>
        </p:txBody>
      </p:sp>
      <p:sp>
        <p:nvSpPr>
          <p:cNvPr id="3" name="Content Placeholder 2"/>
          <p:cNvSpPr>
            <a:spLocks noGrp="1"/>
          </p:cNvSpPr>
          <p:nvPr>
            <p:ph sz="half" idx="1"/>
          </p:nvPr>
        </p:nvSpPr>
        <p:spPr>
          <a:xfrm>
            <a:off x="664691" y="1985963"/>
            <a:ext cx="48768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4" name="Content Placeholder 3"/>
          <p:cNvSpPr>
            <a:spLocks noGrp="1"/>
          </p:cNvSpPr>
          <p:nvPr>
            <p:ph sz="half" idx="2"/>
          </p:nvPr>
        </p:nvSpPr>
        <p:spPr>
          <a:xfrm>
            <a:off x="5866504" y="1985963"/>
            <a:ext cx="48768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5" name="Date Placeholder 4"/>
          <p:cNvSpPr>
            <a:spLocks noGrp="1"/>
          </p:cNvSpPr>
          <p:nvPr>
            <p:ph type="dt" sz="half" idx="10"/>
          </p:nvPr>
        </p:nvSpPr>
        <p:spPr/>
        <p:txBody>
          <a:bodyPr/>
          <a:lstStyle/>
          <a:p>
            <a:fld id="{2892C2A8-B9D5-FC46-ABD2-3EC02EBE07AF}" type="datetimeFigureOut">
              <a:rPr lang="fr-FR" smtClean="0">
                <a:solidFill>
                  <a:prstClr val="black">
                    <a:lumMod val="65000"/>
                    <a:lumOff val="35000"/>
                  </a:prstClr>
                </a:solidFill>
              </a:rPr>
              <a:pPr/>
              <a:t>25/01/2022</a:t>
            </a:fld>
            <a:endParaRPr lang="fr-FR">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fr-FR">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FE40D7FC-EE7C-9840-888B-4A92B051407F}"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810258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10" name="Rectangle 9"/>
          <p:cNvSpPr/>
          <p:nvPr/>
        </p:nvSpPr>
        <p:spPr>
          <a:xfrm>
            <a:off x="10889129" y="282574"/>
            <a:ext cx="9144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12" name="TextBox 11"/>
          <p:cNvSpPr txBox="1"/>
          <p:nvPr/>
        </p:nvSpPr>
        <p:spPr>
          <a:xfrm>
            <a:off x="297581" y="228600"/>
            <a:ext cx="347879" cy="553998"/>
          </a:xfrm>
          <a:prstGeom prst="rect">
            <a:avLst/>
          </a:prstGeom>
          <a:noFill/>
        </p:spPr>
        <p:txBody>
          <a:bodyPr wrap="square" lIns="0" tIns="0" rIns="0" bIns="0" rtlCol="0">
            <a:spAutoFit/>
          </a:bodyPr>
          <a:lstStyle/>
          <a:p>
            <a:pPr defTabSz="457200"/>
            <a:r>
              <a:rPr sz="3600" b="1">
                <a:solidFill>
                  <a:srgbClr val="663366">
                    <a:lumMod val="60000"/>
                    <a:lumOff val="40000"/>
                  </a:srgbClr>
                </a:solidFill>
              </a:rPr>
              <a:t>+</a:t>
            </a:r>
          </a:p>
        </p:txBody>
      </p:sp>
      <p:sp>
        <p:nvSpPr>
          <p:cNvPr id="2" name="Title 1"/>
          <p:cNvSpPr>
            <a:spLocks noGrp="1"/>
          </p:cNvSpPr>
          <p:nvPr>
            <p:ph type="title"/>
          </p:nvPr>
        </p:nvSpPr>
        <p:spPr/>
        <p:txBody>
          <a:bodyPr/>
          <a:lstStyle>
            <a:lvl1pPr>
              <a:defRPr/>
            </a:lvl1pPr>
          </a:lstStyle>
          <a:p>
            <a:r>
              <a:rPr lang="fr-FR"/>
              <a:t>Cliquez et modifiez le titre</a:t>
            </a:r>
            <a:endParaRPr/>
          </a:p>
        </p:txBody>
      </p:sp>
      <p:sp>
        <p:nvSpPr>
          <p:cNvPr id="4" name="Content Placeholder 3"/>
          <p:cNvSpPr>
            <a:spLocks noGrp="1"/>
          </p:cNvSpPr>
          <p:nvPr>
            <p:ph sz="half" idx="2"/>
          </p:nvPr>
        </p:nvSpPr>
        <p:spPr>
          <a:xfrm>
            <a:off x="663388" y="2447366"/>
            <a:ext cx="48768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6" name="Content Placeholder 5"/>
          <p:cNvSpPr>
            <a:spLocks noGrp="1"/>
          </p:cNvSpPr>
          <p:nvPr>
            <p:ph sz="quarter" idx="4"/>
          </p:nvPr>
        </p:nvSpPr>
        <p:spPr>
          <a:xfrm>
            <a:off x="5866504" y="2447366"/>
            <a:ext cx="48768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7" name="Date Placeholder 6"/>
          <p:cNvSpPr>
            <a:spLocks noGrp="1"/>
          </p:cNvSpPr>
          <p:nvPr>
            <p:ph type="dt" sz="half" idx="10"/>
          </p:nvPr>
        </p:nvSpPr>
        <p:spPr/>
        <p:txBody>
          <a:bodyPr/>
          <a:lstStyle/>
          <a:p>
            <a:fld id="{2892C2A8-B9D5-FC46-ABD2-3EC02EBE07AF}" type="datetimeFigureOut">
              <a:rPr lang="fr-FR" smtClean="0">
                <a:solidFill>
                  <a:prstClr val="black">
                    <a:lumMod val="65000"/>
                    <a:lumOff val="35000"/>
                  </a:prstClr>
                </a:solidFill>
              </a:rPr>
              <a:pPr/>
              <a:t>25/01/2022</a:t>
            </a:fld>
            <a:endParaRPr lang="fr-FR">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fr-FR">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FE40D7FC-EE7C-9840-888B-4A92B051407F}" type="slidenum">
              <a:rPr lang="fr-FR" smtClean="0">
                <a:solidFill>
                  <a:prstClr val="white"/>
                </a:solidFill>
              </a:rPr>
              <a:pPr/>
              <a:t>‹N°›</a:t>
            </a:fld>
            <a:endParaRPr lang="fr-FR">
              <a:solidFill>
                <a:prstClr val="white"/>
              </a:solidFill>
            </a:endParaRPr>
          </a:p>
        </p:txBody>
      </p:sp>
      <p:sp>
        <p:nvSpPr>
          <p:cNvPr id="3" name="Text Placeholder 2"/>
          <p:cNvSpPr>
            <a:spLocks noGrp="1"/>
          </p:cNvSpPr>
          <p:nvPr>
            <p:ph type="body" idx="1"/>
          </p:nvPr>
        </p:nvSpPr>
        <p:spPr>
          <a:xfrm>
            <a:off x="663388" y="2070848"/>
            <a:ext cx="48768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5" name="Text Placeholder 4"/>
          <p:cNvSpPr>
            <a:spLocks noGrp="1"/>
          </p:cNvSpPr>
          <p:nvPr>
            <p:ph type="body" sz="quarter" idx="3"/>
          </p:nvPr>
        </p:nvSpPr>
        <p:spPr>
          <a:xfrm>
            <a:off x="5866504" y="2070848"/>
            <a:ext cx="48768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Tree>
    <p:extLst>
      <p:ext uri="{BB962C8B-B14F-4D97-AF65-F5344CB8AC3E}">
        <p14:creationId xmlns:p14="http://schemas.microsoft.com/office/powerpoint/2010/main" val="3894870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us, Haut et bas">
    <p:spTree>
      <p:nvGrpSpPr>
        <p:cNvPr id="1" name=""/>
        <p:cNvGrpSpPr/>
        <p:nvPr/>
      </p:nvGrpSpPr>
      <p:grpSpPr>
        <a:xfrm>
          <a:off x="0" y="0"/>
          <a:ext cx="0" cy="0"/>
          <a:chOff x="0" y="0"/>
          <a:chExt cx="0" cy="0"/>
        </a:xfrm>
      </p:grpSpPr>
      <p:sp>
        <p:nvSpPr>
          <p:cNvPr id="10" name="TextBox 9"/>
          <p:cNvSpPr txBox="1"/>
          <p:nvPr/>
        </p:nvSpPr>
        <p:spPr>
          <a:xfrm>
            <a:off x="297581" y="228600"/>
            <a:ext cx="347879" cy="553998"/>
          </a:xfrm>
          <a:prstGeom prst="rect">
            <a:avLst/>
          </a:prstGeom>
          <a:noFill/>
        </p:spPr>
        <p:txBody>
          <a:bodyPr wrap="square" lIns="0" tIns="0" rIns="0" bIns="0" rtlCol="0">
            <a:spAutoFit/>
          </a:bodyPr>
          <a:lstStyle/>
          <a:p>
            <a:pPr defTabSz="457200"/>
            <a:r>
              <a:rPr sz="3600" b="1">
                <a:solidFill>
                  <a:srgbClr val="663366">
                    <a:lumMod val="60000"/>
                    <a:lumOff val="40000"/>
                  </a:srgbClr>
                </a:solidFill>
              </a:rPr>
              <a:t>+</a:t>
            </a:r>
          </a:p>
        </p:txBody>
      </p:sp>
      <p:sp>
        <p:nvSpPr>
          <p:cNvPr id="2" name="Title 1"/>
          <p:cNvSpPr>
            <a:spLocks noGrp="1"/>
          </p:cNvSpPr>
          <p:nvPr>
            <p:ph type="title"/>
          </p:nvPr>
        </p:nvSpPr>
        <p:spPr/>
        <p:txBody>
          <a:bodyPr/>
          <a:lstStyle/>
          <a:p>
            <a:r>
              <a:rPr lang="fr-FR"/>
              <a:t>Cliquez et modifiez le titre</a:t>
            </a:r>
            <a:endParaRPr/>
          </a:p>
        </p:txBody>
      </p:sp>
      <p:sp>
        <p:nvSpPr>
          <p:cNvPr id="3" name="Content Placeholder 2"/>
          <p:cNvSpPr>
            <a:spLocks noGrp="1"/>
          </p:cNvSpPr>
          <p:nvPr>
            <p:ph sz="half" idx="1"/>
          </p:nvPr>
        </p:nvSpPr>
        <p:spPr>
          <a:xfrm>
            <a:off x="664690" y="1985963"/>
            <a:ext cx="10092209"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5" name="Date Placeholder 4"/>
          <p:cNvSpPr>
            <a:spLocks noGrp="1"/>
          </p:cNvSpPr>
          <p:nvPr>
            <p:ph type="dt" sz="half" idx="10"/>
          </p:nvPr>
        </p:nvSpPr>
        <p:spPr/>
        <p:txBody>
          <a:bodyPr/>
          <a:lstStyle/>
          <a:p>
            <a:fld id="{2892C2A8-B9D5-FC46-ABD2-3EC02EBE07AF}" type="datetimeFigureOut">
              <a:rPr lang="fr-FR" smtClean="0">
                <a:solidFill>
                  <a:prstClr val="black">
                    <a:lumMod val="65000"/>
                    <a:lumOff val="35000"/>
                  </a:prstClr>
                </a:solidFill>
              </a:rPr>
              <a:pPr/>
              <a:t>25/01/2022</a:t>
            </a:fld>
            <a:endParaRPr lang="fr-FR">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fr-FR">
              <a:solidFill>
                <a:prstClr val="black">
                  <a:lumMod val="65000"/>
                  <a:lumOff val="35000"/>
                </a:prstClr>
              </a:solidFill>
            </a:endParaRPr>
          </a:p>
        </p:txBody>
      </p:sp>
      <p:sp>
        <p:nvSpPr>
          <p:cNvPr id="13" name="Content Placeholder 2"/>
          <p:cNvSpPr>
            <a:spLocks noGrp="1"/>
          </p:cNvSpPr>
          <p:nvPr>
            <p:ph sz="half" idx="14"/>
          </p:nvPr>
        </p:nvSpPr>
        <p:spPr>
          <a:xfrm>
            <a:off x="664690" y="4164965"/>
            <a:ext cx="10092209"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14" name="Rectangle 13"/>
          <p:cNvSpPr/>
          <p:nvPr/>
        </p:nvSpPr>
        <p:spPr>
          <a:xfrm>
            <a:off x="10889129" y="282574"/>
            <a:ext cx="9144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15" name="Slide Number Placeholder 6"/>
          <p:cNvSpPr>
            <a:spLocks noGrp="1"/>
          </p:cNvSpPr>
          <p:nvPr>
            <p:ph type="sldNum" sz="quarter" idx="12"/>
          </p:nvPr>
        </p:nvSpPr>
        <p:spPr>
          <a:xfrm>
            <a:off x="11074400" y="242235"/>
            <a:ext cx="738717" cy="365125"/>
          </a:xfrm>
        </p:spPr>
        <p:txBody>
          <a:bodyPr/>
          <a:lstStyle/>
          <a:p>
            <a:fld id="{FE40D7FC-EE7C-9840-888B-4A92B051407F}"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538060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us">
    <p:spTree>
      <p:nvGrpSpPr>
        <p:cNvPr id="1" name=""/>
        <p:cNvGrpSpPr/>
        <p:nvPr/>
      </p:nvGrpSpPr>
      <p:grpSpPr>
        <a:xfrm>
          <a:off x="0" y="0"/>
          <a:ext cx="0" cy="0"/>
          <a:chOff x="0" y="0"/>
          <a:chExt cx="0" cy="0"/>
        </a:xfrm>
      </p:grpSpPr>
      <p:sp>
        <p:nvSpPr>
          <p:cNvPr id="8" name="Rectangle 7"/>
          <p:cNvSpPr/>
          <p:nvPr/>
        </p:nvSpPr>
        <p:spPr>
          <a:xfrm>
            <a:off x="10889129" y="282574"/>
            <a:ext cx="9144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sz="1800">
              <a:solidFill>
                <a:prstClr val="white"/>
              </a:solidFill>
            </a:endParaRPr>
          </a:p>
        </p:txBody>
      </p:sp>
      <p:sp>
        <p:nvSpPr>
          <p:cNvPr id="10" name="TextBox 9"/>
          <p:cNvSpPr txBox="1"/>
          <p:nvPr/>
        </p:nvSpPr>
        <p:spPr>
          <a:xfrm>
            <a:off x="297581" y="228600"/>
            <a:ext cx="347879" cy="553998"/>
          </a:xfrm>
          <a:prstGeom prst="rect">
            <a:avLst/>
          </a:prstGeom>
          <a:noFill/>
        </p:spPr>
        <p:txBody>
          <a:bodyPr wrap="square" lIns="0" tIns="0" rIns="0" bIns="0" rtlCol="0">
            <a:spAutoFit/>
          </a:bodyPr>
          <a:lstStyle/>
          <a:p>
            <a:pPr defTabSz="457200"/>
            <a:r>
              <a:rPr sz="3600" b="1">
                <a:solidFill>
                  <a:srgbClr val="663366">
                    <a:lumMod val="60000"/>
                    <a:lumOff val="40000"/>
                  </a:srgbClr>
                </a:solidFill>
              </a:rPr>
              <a:t>+</a:t>
            </a:r>
          </a:p>
        </p:txBody>
      </p:sp>
      <p:sp>
        <p:nvSpPr>
          <p:cNvPr id="2" name="Title 1"/>
          <p:cNvSpPr>
            <a:spLocks noGrp="1"/>
          </p:cNvSpPr>
          <p:nvPr>
            <p:ph type="title"/>
          </p:nvPr>
        </p:nvSpPr>
        <p:spPr/>
        <p:txBody>
          <a:bodyPr/>
          <a:lstStyle/>
          <a:p>
            <a:r>
              <a:rPr lang="fr-FR"/>
              <a:t>Cliquez et modifiez le titre</a:t>
            </a:r>
            <a:endParaRPr/>
          </a:p>
        </p:txBody>
      </p:sp>
      <p:sp>
        <p:nvSpPr>
          <p:cNvPr id="3" name="Content Placeholder 2"/>
          <p:cNvSpPr>
            <a:spLocks noGrp="1"/>
          </p:cNvSpPr>
          <p:nvPr>
            <p:ph sz="half" idx="1"/>
          </p:nvPr>
        </p:nvSpPr>
        <p:spPr>
          <a:xfrm>
            <a:off x="5880100" y="1985963"/>
            <a:ext cx="48768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5" name="Date Placeholder 4"/>
          <p:cNvSpPr>
            <a:spLocks noGrp="1"/>
          </p:cNvSpPr>
          <p:nvPr>
            <p:ph type="dt" sz="half" idx="10"/>
          </p:nvPr>
        </p:nvSpPr>
        <p:spPr/>
        <p:txBody>
          <a:bodyPr/>
          <a:lstStyle/>
          <a:p>
            <a:fld id="{2892C2A8-B9D5-FC46-ABD2-3EC02EBE07AF}" type="datetimeFigureOut">
              <a:rPr lang="fr-FR" smtClean="0">
                <a:solidFill>
                  <a:prstClr val="black">
                    <a:lumMod val="65000"/>
                    <a:lumOff val="35000"/>
                  </a:prstClr>
                </a:solidFill>
              </a:rPr>
              <a:pPr/>
              <a:t>25/01/2022</a:t>
            </a:fld>
            <a:endParaRPr lang="fr-FR">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fr-FR">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FE40D7FC-EE7C-9840-888B-4A92B051407F}" type="slidenum">
              <a:rPr lang="fr-FR" smtClean="0">
                <a:solidFill>
                  <a:prstClr val="white"/>
                </a:solidFill>
              </a:rPr>
              <a:pPr/>
              <a:t>‹N°›</a:t>
            </a:fld>
            <a:endParaRPr lang="fr-FR">
              <a:solidFill>
                <a:prstClr val="white"/>
              </a:solidFill>
            </a:endParaRPr>
          </a:p>
        </p:txBody>
      </p:sp>
      <p:sp>
        <p:nvSpPr>
          <p:cNvPr id="11" name="Content Placeholder 2"/>
          <p:cNvSpPr>
            <a:spLocks noGrp="1"/>
          </p:cNvSpPr>
          <p:nvPr>
            <p:ph sz="half" idx="15"/>
          </p:nvPr>
        </p:nvSpPr>
        <p:spPr>
          <a:xfrm>
            <a:off x="664691" y="1985963"/>
            <a:ext cx="48768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13" name="Content Placeholder 2"/>
          <p:cNvSpPr>
            <a:spLocks noGrp="1"/>
          </p:cNvSpPr>
          <p:nvPr>
            <p:ph sz="half" idx="16"/>
          </p:nvPr>
        </p:nvSpPr>
        <p:spPr>
          <a:xfrm>
            <a:off x="5880100" y="4169664"/>
            <a:ext cx="48768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Tree>
    <p:extLst>
      <p:ext uri="{BB962C8B-B14F-4D97-AF65-F5344CB8AC3E}">
        <p14:creationId xmlns:p14="http://schemas.microsoft.com/office/powerpoint/2010/main" val="2593895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4633" y="484094"/>
            <a:ext cx="10075084" cy="1116106"/>
          </a:xfrm>
          <a:prstGeom prst="rect">
            <a:avLst/>
          </a:prstGeom>
        </p:spPr>
        <p:txBody>
          <a:bodyPr vert="horz" lIns="91440" tIns="45720" rIns="91440" bIns="45720" rtlCol="0" anchor="t" anchorCtr="0">
            <a:noAutofit/>
          </a:bodyPr>
          <a:lstStyle/>
          <a:p>
            <a:r>
              <a:rPr lang="fr-FR"/>
              <a:t>Cliquez et modifiez le titre</a:t>
            </a:r>
            <a:endParaRPr/>
          </a:p>
        </p:txBody>
      </p:sp>
      <p:sp>
        <p:nvSpPr>
          <p:cNvPr id="3" name="Text Placeholder 2"/>
          <p:cNvSpPr>
            <a:spLocks noGrp="1"/>
          </p:cNvSpPr>
          <p:nvPr>
            <p:ph type="body" idx="1"/>
          </p:nvPr>
        </p:nvSpPr>
        <p:spPr>
          <a:xfrm>
            <a:off x="664633" y="1981201"/>
            <a:ext cx="10075084" cy="4144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4" name="Date Placeholder 3"/>
          <p:cNvSpPr>
            <a:spLocks noGrp="1"/>
          </p:cNvSpPr>
          <p:nvPr>
            <p:ph type="dt" sz="half" idx="2"/>
          </p:nvPr>
        </p:nvSpPr>
        <p:spPr>
          <a:xfrm>
            <a:off x="9060329" y="6423586"/>
            <a:ext cx="28448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pPr defTabSz="457200"/>
            <a:fld id="{2892C2A8-B9D5-FC46-ABD2-3EC02EBE07AF}" type="datetimeFigureOut">
              <a:rPr lang="fr-FR" smtClean="0">
                <a:solidFill>
                  <a:prstClr val="black">
                    <a:lumMod val="65000"/>
                    <a:lumOff val="35000"/>
                  </a:prstClr>
                </a:solidFill>
              </a:rPr>
              <a:pPr defTabSz="457200"/>
              <a:t>25/01/2022</a:t>
            </a:fld>
            <a:endParaRPr lang="fr-FR">
              <a:solidFill>
                <a:prstClr val="black">
                  <a:lumMod val="65000"/>
                  <a:lumOff val="35000"/>
                </a:prstClr>
              </a:solidFill>
            </a:endParaRPr>
          </a:p>
        </p:txBody>
      </p:sp>
      <p:sp>
        <p:nvSpPr>
          <p:cNvPr id="5" name="Footer Placeholder 4"/>
          <p:cNvSpPr>
            <a:spLocks noGrp="1"/>
          </p:cNvSpPr>
          <p:nvPr>
            <p:ph type="ftr" sz="quarter" idx="3"/>
          </p:nvPr>
        </p:nvSpPr>
        <p:spPr>
          <a:xfrm>
            <a:off x="268941" y="6423586"/>
            <a:ext cx="8163859"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pPr defTabSz="457200"/>
            <a:endParaRPr lang="fr-FR">
              <a:solidFill>
                <a:prstClr val="black">
                  <a:lumMod val="65000"/>
                  <a:lumOff val="35000"/>
                </a:prstClr>
              </a:solidFill>
            </a:endParaRPr>
          </a:p>
        </p:txBody>
      </p:sp>
      <p:sp>
        <p:nvSpPr>
          <p:cNvPr id="6" name="Slide Number Placeholder 5"/>
          <p:cNvSpPr>
            <a:spLocks noGrp="1"/>
          </p:cNvSpPr>
          <p:nvPr>
            <p:ph type="sldNum" sz="quarter" idx="4"/>
          </p:nvPr>
        </p:nvSpPr>
        <p:spPr>
          <a:xfrm>
            <a:off x="11074400" y="242235"/>
            <a:ext cx="738717" cy="365125"/>
          </a:xfrm>
          <a:prstGeom prst="rect">
            <a:avLst/>
          </a:prstGeom>
        </p:spPr>
        <p:txBody>
          <a:bodyPr vert="horz" lIns="91440" tIns="45720" rIns="91440" bIns="45720" rtlCol="0" anchor="ctr"/>
          <a:lstStyle>
            <a:lvl1pPr algn="r">
              <a:defRPr sz="1400">
                <a:solidFill>
                  <a:schemeClr val="bg1"/>
                </a:solidFill>
              </a:defRPr>
            </a:lvl1pPr>
          </a:lstStyle>
          <a:p>
            <a:pPr defTabSz="457200"/>
            <a:fld id="{FE40D7FC-EE7C-9840-888B-4A92B051407F}" type="slidenum">
              <a:rPr lang="fr-FR" smtClean="0">
                <a:solidFill>
                  <a:prstClr val="white"/>
                </a:solidFill>
              </a:rPr>
              <a:pPr defTabSz="457200"/>
              <a:t>‹N°›</a:t>
            </a:fld>
            <a:endParaRPr lang="fr-FR">
              <a:solidFill>
                <a:prstClr val="white"/>
              </a:solidFill>
            </a:endParaRPr>
          </a:p>
        </p:txBody>
      </p:sp>
    </p:spTree>
    <p:extLst>
      <p:ext uri="{BB962C8B-B14F-4D97-AF65-F5344CB8AC3E}">
        <p14:creationId xmlns:p14="http://schemas.microsoft.com/office/powerpoint/2010/main" val="4168952012"/>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 id="2147483698" r:id="rId17"/>
    <p:sldLayoutId id="2147483699" r:id="rId18"/>
    <p:sldLayoutId id="2147483700" r:id="rId19"/>
    <p:sldLayoutId id="2147483701"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324600" y="4629149"/>
            <a:ext cx="4038600" cy="933450"/>
          </a:xfrm>
        </p:spPr>
        <p:txBody>
          <a:bodyPr>
            <a:normAutofit/>
          </a:bodyPr>
          <a:lstStyle/>
          <a:p>
            <a:r>
              <a:rPr lang="fr-FR" dirty="0"/>
              <a:t>Le TDA/H de l’adulte</a:t>
            </a:r>
          </a:p>
        </p:txBody>
      </p:sp>
      <p:sp>
        <p:nvSpPr>
          <p:cNvPr id="5" name="Sous-titre 2"/>
          <p:cNvSpPr txBox="1">
            <a:spLocks/>
          </p:cNvSpPr>
          <p:nvPr/>
        </p:nvSpPr>
        <p:spPr>
          <a:xfrm>
            <a:off x="6067166" y="5638798"/>
            <a:ext cx="5560541" cy="879389"/>
          </a:xfrm>
          <a:prstGeom prst="rect">
            <a:avLst/>
          </a:prstGeom>
        </p:spPr>
        <p:txBody>
          <a:bodyPr vert="horz" lIns="91440" tIns="45720" rIns="91440" bIns="45720" rtlCol="0">
            <a:normAutofit/>
          </a:bodyPr>
          <a:lstStyle>
            <a:lvl1pPr marL="0" indent="0" algn="l" defTabSz="914400" rtl="0" eaLnBrk="1" latinLnBrk="0" hangingPunct="1">
              <a:spcBef>
                <a:spcPts val="300"/>
              </a:spcBef>
              <a:buClr>
                <a:schemeClr val="accent1"/>
              </a:buClr>
              <a:buSzPct val="75000"/>
              <a:buFont typeface="Wingdings" pitchFamily="2" charset="2"/>
              <a:buNone/>
              <a:defRPr sz="1400" kern="1200">
                <a:solidFill>
                  <a:schemeClr val="tx1">
                    <a:tint val="75000"/>
                  </a:schemeClr>
                </a:solidFill>
                <a:latin typeface="+mn-lt"/>
                <a:ea typeface="+mn-ea"/>
                <a:cs typeface="+mn-cs"/>
              </a:defRPr>
            </a:lvl1pPr>
            <a:lvl2pPr marL="457200" indent="0" algn="ctr" defTabSz="914400" rtl="0" eaLnBrk="1" latinLnBrk="0" hangingPunct="1">
              <a:spcBef>
                <a:spcPts val="600"/>
              </a:spcBef>
              <a:buClr>
                <a:schemeClr val="accent1">
                  <a:lumMod val="60000"/>
                  <a:lumOff val="40000"/>
                </a:schemeClr>
              </a:buClr>
              <a:buSzPct val="75000"/>
              <a:buFont typeface="Wingdings" pitchFamily="2" charset="2"/>
              <a:buNone/>
              <a:defRPr sz="1800" kern="1200">
                <a:solidFill>
                  <a:schemeClr val="tx1">
                    <a:tint val="75000"/>
                  </a:schemeClr>
                </a:solidFill>
                <a:latin typeface="+mn-lt"/>
                <a:ea typeface="+mn-ea"/>
                <a:cs typeface="+mn-cs"/>
              </a:defRPr>
            </a:lvl2pPr>
            <a:lvl3pPr marL="914400" indent="0" algn="ctr" defTabSz="914400" rtl="0" eaLnBrk="1" latinLnBrk="0" hangingPunct="1">
              <a:spcBef>
                <a:spcPts val="600"/>
              </a:spcBef>
              <a:buClr>
                <a:schemeClr val="accent1"/>
              </a:buClr>
              <a:buSzPct val="75000"/>
              <a:buFont typeface="Wingdings" pitchFamily="2" charset="2"/>
              <a:buNone/>
              <a:defRPr sz="1800" kern="1200">
                <a:solidFill>
                  <a:schemeClr val="tx1">
                    <a:tint val="75000"/>
                  </a:schemeClr>
                </a:solidFill>
                <a:latin typeface="+mn-lt"/>
                <a:ea typeface="+mn-ea"/>
                <a:cs typeface="+mn-cs"/>
              </a:defRPr>
            </a:lvl3pPr>
            <a:lvl4pPr marL="1371600" indent="0" algn="ctr" defTabSz="914400" rtl="0" eaLnBrk="1" latinLnBrk="0" hangingPunct="1">
              <a:spcBef>
                <a:spcPts val="600"/>
              </a:spcBef>
              <a:buClr>
                <a:schemeClr val="accent1">
                  <a:lumMod val="60000"/>
                  <a:lumOff val="40000"/>
                </a:schemeClr>
              </a:buClr>
              <a:buSzPct val="75000"/>
              <a:buFont typeface="Wingdings" pitchFamily="2"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ts val="600"/>
              </a:spcBef>
              <a:buClr>
                <a:schemeClr val="accent1"/>
              </a:buClr>
              <a:buSzPct val="75000"/>
              <a:buFont typeface="Wingdings" pitchFamily="2" charset="2"/>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lumMod val="60000"/>
                  <a:lumOff val="40000"/>
                </a:schemeClr>
              </a:buClr>
              <a:buSzPct val="75000"/>
              <a:buFont typeface="Wingdings" pitchFamily="2" charset="2"/>
              <a:buNone/>
              <a:defRPr lang="en-US"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SzPct val="75000"/>
              <a:buFont typeface="Wingdings" pitchFamily="2" charset="2"/>
              <a:buNone/>
              <a:defRPr lang="en-US" sz="1800" kern="1200" baseline="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lumMod val="60000"/>
                  <a:lumOff val="40000"/>
                </a:schemeClr>
              </a:buClr>
              <a:buSzPct val="75000"/>
              <a:buFont typeface="Wingdings" pitchFamily="2" charset="2"/>
              <a:buNone/>
              <a:defRPr lang="en-US" sz="1800" kern="1200" baseline="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SzPct val="75000"/>
              <a:buFont typeface="Wingdings" pitchFamily="2" charset="2"/>
              <a:buNone/>
              <a:defRPr lang="en-US" sz="1800" kern="1200" baseline="0">
                <a:solidFill>
                  <a:schemeClr val="tx1">
                    <a:tint val="75000"/>
                  </a:schemeClr>
                </a:solidFill>
                <a:latin typeface="+mn-lt"/>
                <a:ea typeface="+mn-ea"/>
                <a:cs typeface="+mn-cs"/>
              </a:defRPr>
            </a:lvl9pPr>
          </a:lstStyle>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p:txBody>
      </p:sp>
    </p:spTree>
    <p:extLst>
      <p:ext uri="{BB962C8B-B14F-4D97-AF65-F5344CB8AC3E}">
        <p14:creationId xmlns:p14="http://schemas.microsoft.com/office/powerpoint/2010/main" val="278147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altLang="fr-FR" dirty="0">
                <a:latin typeface="Cambria" panose="02040503050406030204" pitchFamily="18" charset="0"/>
              </a:rPr>
              <a:t>Psychoéducation – Connaissances et généralités sur le TDAH</a:t>
            </a:r>
          </a:p>
        </p:txBody>
      </p:sp>
    </p:spTree>
    <p:extLst>
      <p:ext uri="{BB962C8B-B14F-4D97-AF65-F5344CB8AC3E}">
        <p14:creationId xmlns:p14="http://schemas.microsoft.com/office/powerpoint/2010/main" val="1125202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re 1"/>
          <p:cNvSpPr>
            <a:spLocks noGrp="1"/>
          </p:cNvSpPr>
          <p:nvPr>
            <p:ph type="title"/>
          </p:nvPr>
        </p:nvSpPr>
        <p:spPr>
          <a:xfrm>
            <a:off x="943232" y="444759"/>
            <a:ext cx="8229600" cy="1143000"/>
          </a:xfrm>
        </p:spPr>
        <p:txBody>
          <a:bodyPr/>
          <a:lstStyle/>
          <a:p>
            <a:pPr eaLnBrk="1" hangingPunct="1"/>
            <a:r>
              <a:rPr lang="fr-FR" altLang="fr-FR" sz="4000" dirty="0">
                <a:latin typeface="Cambria" panose="02040503050406030204" pitchFamily="18" charset="0"/>
                <a:ea typeface="ＭＳ Ｐゴシック" panose="020B0600070205080204" pitchFamily="34" charset="-128"/>
              </a:rPr>
              <a:t>Psychoéducation</a:t>
            </a:r>
          </a:p>
        </p:txBody>
      </p:sp>
      <p:sp>
        <p:nvSpPr>
          <p:cNvPr id="57348" name="Espace réservé du contenu 4"/>
          <p:cNvSpPr>
            <a:spLocks noGrp="1"/>
          </p:cNvSpPr>
          <p:nvPr>
            <p:ph idx="1"/>
          </p:nvPr>
        </p:nvSpPr>
        <p:spPr>
          <a:xfrm>
            <a:off x="597243" y="2007888"/>
            <a:ext cx="10449697" cy="4525963"/>
          </a:xfrm>
        </p:spPr>
        <p:txBody>
          <a:bodyPr>
            <a:normAutofit/>
          </a:bodyPr>
          <a:lstStyle/>
          <a:p>
            <a:r>
              <a:rPr lang="fr-FR" altLang="fr-FR" sz="2200" dirty="0">
                <a:latin typeface="Cambria" panose="02040503050406030204" pitchFamily="18" charset="0"/>
                <a:ea typeface="ＭＳ Ｐゴシック" panose="020B0600070205080204" pitchFamily="34" charset="-128"/>
              </a:rPr>
              <a:t>Objectifs : </a:t>
            </a:r>
          </a:p>
          <a:p>
            <a:pPr lvl="1"/>
            <a:endParaRPr lang="fr-FR" altLang="fr-FR" sz="2200" dirty="0">
              <a:latin typeface="Cambria" panose="02040503050406030204" pitchFamily="18" charset="0"/>
              <a:ea typeface="ＭＳ Ｐゴシック" panose="020B0600070205080204" pitchFamily="34" charset="-128"/>
            </a:endParaRPr>
          </a:p>
          <a:p>
            <a:pPr lvl="1"/>
            <a:r>
              <a:rPr lang="fr-FR" altLang="fr-FR" sz="2200" dirty="0">
                <a:latin typeface="Cambria" panose="02040503050406030204" pitchFamily="18" charset="0"/>
                <a:ea typeface="ＭＳ Ｐゴシック" panose="020B0600070205080204" pitchFamily="34" charset="-128"/>
              </a:rPr>
              <a:t>Augmenter les connaissances sur le trouble déficitaire de l’attention avec/ sans Hyperactivité.</a:t>
            </a:r>
          </a:p>
          <a:p>
            <a:pPr lvl="1"/>
            <a:endParaRPr lang="fr-FR" altLang="fr-FR" sz="2200" dirty="0">
              <a:latin typeface="Cambria" panose="02040503050406030204" pitchFamily="18" charset="0"/>
              <a:ea typeface="ＭＳ Ｐゴシック" panose="020B0600070205080204" pitchFamily="34" charset="-128"/>
            </a:endParaRPr>
          </a:p>
          <a:p>
            <a:pPr lvl="1"/>
            <a:r>
              <a:rPr lang="fr-FR" altLang="fr-FR" sz="2200" dirty="0">
                <a:latin typeface="Cambria" panose="02040503050406030204" pitchFamily="18" charset="0"/>
                <a:ea typeface="ＭＳ Ｐゴシック" panose="020B0600070205080204" pitchFamily="34" charset="-128"/>
              </a:rPr>
              <a:t>Proposer des stratégies concrètes, applicables dans le quotidien des personnes et qui répond aux besoins exprimés</a:t>
            </a:r>
          </a:p>
          <a:p>
            <a:pPr lvl="1"/>
            <a:endParaRPr lang="fr-FR" altLang="fr-FR" sz="2200" dirty="0">
              <a:latin typeface="Cambria" panose="02040503050406030204" pitchFamily="18" charset="0"/>
              <a:ea typeface="ＭＳ Ｐゴシック" panose="020B0600070205080204" pitchFamily="34" charset="-128"/>
            </a:endParaRPr>
          </a:p>
          <a:p>
            <a:pPr lvl="1"/>
            <a:r>
              <a:rPr lang="fr-FR" altLang="fr-FR" sz="2200" dirty="0">
                <a:latin typeface="Cambria" panose="02040503050406030204" pitchFamily="18" charset="0"/>
                <a:ea typeface="ＭＳ Ｐゴシック" panose="020B0600070205080204" pitchFamily="34" charset="-128"/>
              </a:rPr>
              <a:t>Permettre d’intégrer la personne à un parcours de soin en fonction de ses besoins. </a:t>
            </a:r>
          </a:p>
          <a:p>
            <a:endParaRPr lang="fr-FR" altLang="fr-FR" sz="2200" dirty="0">
              <a:ea typeface="ＭＳ Ｐゴシック" panose="020B0600070205080204" pitchFamily="34" charset="-128"/>
            </a:endParaRPr>
          </a:p>
        </p:txBody>
      </p:sp>
    </p:spTree>
    <p:extLst>
      <p:ext uri="{BB962C8B-B14F-4D97-AF65-F5344CB8AC3E}">
        <p14:creationId xmlns:p14="http://schemas.microsoft.com/office/powerpoint/2010/main" val="2188986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re 1"/>
          <p:cNvSpPr>
            <a:spLocks noGrp="1"/>
          </p:cNvSpPr>
          <p:nvPr>
            <p:ph type="title"/>
          </p:nvPr>
        </p:nvSpPr>
        <p:spPr>
          <a:xfrm>
            <a:off x="881449" y="435277"/>
            <a:ext cx="7467600" cy="777875"/>
          </a:xfrm>
        </p:spPr>
        <p:txBody>
          <a:bodyPr/>
          <a:lstStyle/>
          <a:p>
            <a:pPr eaLnBrk="1" hangingPunct="1"/>
            <a:r>
              <a:rPr lang="fr-FR" altLang="fr-FR" sz="4000" dirty="0">
                <a:latin typeface="Cambria" panose="02040503050406030204" pitchFamily="18" charset="0"/>
                <a:ea typeface="ＭＳ Ｐゴシック" panose="020B0600070205080204" pitchFamily="34" charset="-128"/>
              </a:rPr>
              <a:t>Règles hygiéno-diététiques</a:t>
            </a:r>
          </a:p>
        </p:txBody>
      </p:sp>
      <p:sp>
        <p:nvSpPr>
          <p:cNvPr id="56323" name="Espace réservé du contenu 2"/>
          <p:cNvSpPr>
            <a:spLocks noGrp="1"/>
          </p:cNvSpPr>
          <p:nvPr>
            <p:ph sz="quarter" idx="1"/>
          </p:nvPr>
        </p:nvSpPr>
        <p:spPr>
          <a:xfrm>
            <a:off x="584886" y="1682709"/>
            <a:ext cx="11178746" cy="4545098"/>
          </a:xfrm>
        </p:spPr>
        <p:txBody>
          <a:bodyPr>
            <a:normAutofit fontScale="92500" lnSpcReduction="10000"/>
          </a:bodyPr>
          <a:lstStyle/>
          <a:p>
            <a:pPr marL="0" indent="0"/>
            <a:r>
              <a:rPr lang="fr-FR" altLang="fr-FR" dirty="0">
                <a:latin typeface="Cambria" panose="02040503050406030204" pitchFamily="18" charset="0"/>
                <a:ea typeface="ＭＳ Ｐゴシック" panose="020B0600070205080204" pitchFamily="34" charset="-128"/>
              </a:rPr>
              <a:t> </a:t>
            </a:r>
            <a:r>
              <a:rPr lang="fr-FR" altLang="fr-FR" b="1" dirty="0">
                <a:latin typeface="Cambria" panose="02040503050406030204" pitchFamily="18" charset="0"/>
                <a:ea typeface="ＭＳ Ｐゴシック" panose="020B0600070205080204" pitchFamily="34" charset="-128"/>
              </a:rPr>
              <a:t>Sommeil et Réveil</a:t>
            </a:r>
          </a:p>
          <a:p>
            <a:pPr marL="400050" lvl="1" indent="0"/>
            <a:r>
              <a:rPr lang="fr-FR" altLang="fr-FR" sz="2000" dirty="0">
                <a:latin typeface="Cambria" panose="02040503050406030204" pitchFamily="18" charset="0"/>
                <a:ea typeface="ＭＳ Ｐゴシック" panose="020B0600070205080204" pitchFamily="34" charset="-128"/>
              </a:rPr>
              <a:t> rituels d’endormissement</a:t>
            </a:r>
          </a:p>
          <a:p>
            <a:pPr marL="400050" lvl="1" indent="0"/>
            <a:r>
              <a:rPr lang="fr-FR" altLang="fr-FR" sz="2000" dirty="0">
                <a:latin typeface="Cambria" panose="02040503050406030204" pitchFamily="18" charset="0"/>
                <a:ea typeface="ＭＳ Ｐゴシック" panose="020B0600070205080204" pitchFamily="34" charset="-128"/>
              </a:rPr>
              <a:t> cycles veille / sommeil</a:t>
            </a:r>
          </a:p>
          <a:p>
            <a:pPr marL="400050" lvl="1" indent="0"/>
            <a:r>
              <a:rPr lang="fr-FR" altLang="fr-FR" sz="2000" dirty="0">
                <a:latin typeface="Cambria" panose="02040503050406030204" pitchFamily="18" charset="0"/>
                <a:ea typeface="ＭＳ Ｐゴシック" panose="020B0600070205080204" pitchFamily="34" charset="-128"/>
              </a:rPr>
              <a:t> conseils et recommandation</a:t>
            </a:r>
          </a:p>
          <a:p>
            <a:pPr marL="0" indent="0"/>
            <a:r>
              <a:rPr lang="fr-FR" altLang="fr-FR" b="1" dirty="0">
                <a:latin typeface="Cambria" panose="02040503050406030204" pitchFamily="18" charset="0"/>
                <a:ea typeface="ＭＳ Ｐゴシック" panose="020B0600070205080204" pitchFamily="34" charset="-128"/>
              </a:rPr>
              <a:t> Alimentation</a:t>
            </a:r>
          </a:p>
          <a:p>
            <a:pPr marL="0" indent="0"/>
            <a:r>
              <a:rPr lang="fr-FR" altLang="fr-FR" b="1" dirty="0">
                <a:latin typeface="Cambria" panose="02040503050406030204" pitchFamily="18" charset="0"/>
                <a:ea typeface="ＭＳ Ｐゴシック" panose="020B0600070205080204" pitchFamily="34" charset="-128"/>
              </a:rPr>
              <a:t> Addictions</a:t>
            </a:r>
            <a:endParaRPr lang="fr-FR" altLang="fr-FR" dirty="0">
              <a:latin typeface="Cambria" panose="02040503050406030204" pitchFamily="18" charset="0"/>
              <a:ea typeface="ＭＳ Ｐゴシック" panose="020B0600070205080204" pitchFamily="34" charset="-128"/>
            </a:endParaRPr>
          </a:p>
          <a:p>
            <a:pPr marL="0" indent="0"/>
            <a:r>
              <a:rPr lang="fr-FR" altLang="fr-FR" b="1" dirty="0">
                <a:latin typeface="Cambria" panose="02040503050406030204" pitchFamily="18" charset="0"/>
                <a:ea typeface="ＭＳ Ｐゴシック" panose="020B0600070205080204" pitchFamily="34" charset="-128"/>
              </a:rPr>
              <a:t> Activités Physiques</a:t>
            </a:r>
          </a:p>
          <a:p>
            <a:pPr marL="400050" lvl="1" indent="0"/>
            <a:r>
              <a:rPr lang="fr-FR" altLang="fr-FR" sz="2000" dirty="0">
                <a:latin typeface="Cambria" panose="02040503050406030204" pitchFamily="18" charset="0"/>
                <a:ea typeface="ＭＳ Ｐゴシック" panose="020B0600070205080204" pitchFamily="34" charset="-128"/>
                <a:sym typeface="Wingdings" panose="05000000000000000000" pitchFamily="2" charset="2"/>
              </a:rPr>
              <a:t> Pratiquer </a:t>
            </a:r>
            <a:r>
              <a:rPr lang="fr-FR" altLang="fr-FR" sz="2000" dirty="0">
                <a:latin typeface="Cambria" panose="02040503050406030204" pitchFamily="18" charset="0"/>
                <a:ea typeface="ＭＳ Ｐゴシック" panose="020B0600070205080204" pitchFamily="34" charset="-128"/>
              </a:rPr>
              <a:t>un sport nécessitant une concentration (exemple:  l'escalade, le parapente, l'équitation, le bowling, les sports de vitesse mais aussi les arts martiaux, le yoga)</a:t>
            </a:r>
          </a:p>
          <a:p>
            <a:pPr marL="400050" lvl="1" indent="0"/>
            <a:r>
              <a:rPr lang="fr-FR" altLang="fr-FR" sz="2000" dirty="0">
                <a:latin typeface="Cambria" panose="02040503050406030204" pitchFamily="18" charset="0"/>
                <a:ea typeface="ＭＳ Ｐゴシック" panose="020B0600070205080204" pitchFamily="34" charset="-128"/>
              </a:rPr>
              <a:t> Pratiquer un sport qui défoule, qui vous permet de « débrancher » des pensées automatiques compulsives</a:t>
            </a:r>
          </a:p>
          <a:p>
            <a:pPr marL="400050" lvl="1" indent="0"/>
            <a:r>
              <a:rPr lang="fr-FR" altLang="fr-FR" sz="2000" dirty="0">
                <a:latin typeface="Cambria" panose="02040503050406030204" pitchFamily="18" charset="0"/>
                <a:ea typeface="ＭＳ Ｐゴシック" panose="020B0600070205080204" pitchFamily="34" charset="-128"/>
              </a:rPr>
              <a:t> Améliore l’humeur et l’estime de soi</a:t>
            </a:r>
          </a:p>
          <a:p>
            <a:pPr marL="400050" lvl="1" indent="0"/>
            <a:endParaRPr lang="fr-FR" altLang="fr-FR" sz="2400" dirty="0">
              <a:latin typeface="Cambria" panose="02040503050406030204" pitchFamily="18" charset="0"/>
              <a:ea typeface="ＭＳ Ｐゴシック" panose="020B0600070205080204" pitchFamily="34" charset="-128"/>
            </a:endParaRPr>
          </a:p>
          <a:p>
            <a:pPr marL="0" indent="0">
              <a:buNone/>
            </a:pPr>
            <a:endParaRPr lang="fr-FR" altLang="fr-FR" dirty="0">
              <a:ea typeface="ＭＳ Ｐゴシック" panose="020B0600070205080204" pitchFamily="34" charset="-128"/>
            </a:endParaRPr>
          </a:p>
          <a:p>
            <a:pPr marL="0" indent="0">
              <a:buNone/>
            </a:pPr>
            <a:endParaRPr lang="fr-FR" altLang="fr-FR" dirty="0">
              <a:ea typeface="ＭＳ Ｐゴシック" panose="020B0600070205080204" pitchFamily="34" charset="-128"/>
            </a:endParaRPr>
          </a:p>
          <a:p>
            <a:pPr marL="0" indent="0">
              <a:buNone/>
            </a:pPr>
            <a:endParaRPr lang="fr-FR" altLang="fr-FR" dirty="0">
              <a:ea typeface="ＭＳ Ｐゴシック" panose="020B0600070205080204" pitchFamily="34" charset="-128"/>
            </a:endParaRPr>
          </a:p>
          <a:p>
            <a:pPr marL="0" indent="0"/>
            <a:endParaRPr lang="fr-FR" altLang="fr-FR" dirty="0">
              <a:ea typeface="ＭＳ Ｐゴシック" panose="020B0600070205080204" pitchFamily="34" charset="-128"/>
            </a:endParaRPr>
          </a:p>
          <a:p>
            <a:pPr marL="0" indent="0">
              <a:buNone/>
            </a:pPr>
            <a:endParaRPr lang="fr-FR" altLang="fr-FR" dirty="0">
              <a:ea typeface="ＭＳ Ｐゴシック" panose="020B0600070205080204" pitchFamily="34" charset="-128"/>
            </a:endParaRPr>
          </a:p>
        </p:txBody>
      </p:sp>
    </p:spTree>
    <p:extLst>
      <p:ext uri="{BB962C8B-B14F-4D97-AF65-F5344CB8AC3E}">
        <p14:creationId xmlns:p14="http://schemas.microsoft.com/office/powerpoint/2010/main" val="2036881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L’inattention</a:t>
            </a:r>
          </a:p>
        </p:txBody>
      </p:sp>
    </p:spTree>
    <p:extLst>
      <p:ext uri="{BB962C8B-B14F-4D97-AF65-F5344CB8AC3E}">
        <p14:creationId xmlns:p14="http://schemas.microsoft.com/office/powerpoint/2010/main" val="3088304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Introduction </a:t>
            </a:r>
          </a:p>
        </p:txBody>
      </p:sp>
      <p:sp>
        <p:nvSpPr>
          <p:cNvPr id="3" name="Espace réservé du contenu 2"/>
          <p:cNvSpPr>
            <a:spLocks noGrp="1"/>
          </p:cNvSpPr>
          <p:nvPr>
            <p:ph idx="1"/>
          </p:nvPr>
        </p:nvSpPr>
        <p:spPr>
          <a:xfrm>
            <a:off x="664632" y="1981201"/>
            <a:ext cx="10864221" cy="4144963"/>
          </a:xfrm>
        </p:spPr>
        <p:txBody>
          <a:bodyPr>
            <a:normAutofit/>
          </a:bodyPr>
          <a:lstStyle/>
          <a:p>
            <a:r>
              <a:rPr lang="fr-FR" dirty="0">
                <a:latin typeface="Cambria" panose="02040503050406030204" pitchFamily="18" charset="0"/>
              </a:rPr>
              <a:t>Les adultes avec un TDA/H rapportent fréquemment être incapables d’accomplir une tâche parce que des distractions ou d’autres taches moins importantes interfèrent avec la tâche principale. </a:t>
            </a:r>
          </a:p>
          <a:p>
            <a:r>
              <a:rPr lang="fr-FR" dirty="0">
                <a:latin typeface="Cambria" panose="02040503050406030204" pitchFamily="18" charset="0"/>
              </a:rPr>
              <a:t>Le fait d’avoir une capacité attentionnelle sous la moyenne est une des caractéristiques du TDA/H. </a:t>
            </a:r>
          </a:p>
          <a:p>
            <a:r>
              <a:rPr lang="fr-FR" dirty="0">
                <a:latin typeface="Cambria" panose="02040503050406030204" pitchFamily="18" charset="0"/>
              </a:rPr>
              <a:t>Nous ne considérons pas le fait d’avoir une faible capacité attentionnelle comme un manque d’intelligence ou d’habileté, mais cela suggère plutôt que les personnes avec un TDA/H ont besoin d’utiliser des habiletés supplémentaires pour faire face à certaines obligations.</a:t>
            </a:r>
            <a:br>
              <a:rPr lang="fr-FR" dirty="0"/>
            </a:br>
            <a:endParaRPr lang="fr-FR" dirty="0"/>
          </a:p>
        </p:txBody>
      </p:sp>
    </p:spTree>
    <p:extLst>
      <p:ext uri="{BB962C8B-B14F-4D97-AF65-F5344CB8AC3E}">
        <p14:creationId xmlns:p14="http://schemas.microsoft.com/office/powerpoint/2010/main" val="1138615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Réduction de l’inattention </a:t>
            </a:r>
            <a:br>
              <a:rPr lang="fr-FR" dirty="0"/>
            </a:br>
            <a:r>
              <a:rPr lang="fr-FR" dirty="0"/>
              <a:t>(dans une tâche monotone ou inintéressante ) </a:t>
            </a:r>
          </a:p>
        </p:txBody>
      </p:sp>
      <p:sp>
        <p:nvSpPr>
          <p:cNvPr id="3" name="Espace réservé du contenu 2"/>
          <p:cNvSpPr>
            <a:spLocks noGrp="1"/>
          </p:cNvSpPr>
          <p:nvPr>
            <p:ph idx="1"/>
          </p:nvPr>
        </p:nvSpPr>
        <p:spPr>
          <a:xfrm>
            <a:off x="664633" y="2005915"/>
            <a:ext cx="10075084" cy="4144963"/>
          </a:xfrm>
        </p:spPr>
        <p:txBody>
          <a:bodyPr>
            <a:normAutofit/>
          </a:bodyPr>
          <a:lstStyle/>
          <a:p>
            <a:r>
              <a:rPr lang="fr-FR" sz="2600" dirty="0">
                <a:latin typeface="Cambria" panose="02040503050406030204" pitchFamily="18" charset="0"/>
              </a:rPr>
              <a:t>Axes de travail</a:t>
            </a:r>
          </a:p>
          <a:p>
            <a:pPr marL="0" indent="0">
              <a:buNone/>
            </a:pPr>
            <a:endParaRPr lang="fr-FR" sz="2200" dirty="0">
              <a:latin typeface="Cambria" panose="02040503050406030204" pitchFamily="18" charset="0"/>
            </a:endParaRPr>
          </a:p>
          <a:p>
            <a:pPr lvl="1"/>
            <a:r>
              <a:rPr lang="fr-FR" sz="2200" dirty="0">
                <a:latin typeface="Cambria" panose="02040503050406030204" pitchFamily="18" charset="0"/>
              </a:rPr>
              <a:t>Axe 1 : Modifications internes</a:t>
            </a:r>
          </a:p>
          <a:p>
            <a:pPr lvl="2"/>
            <a:r>
              <a:rPr lang="fr-FR" sz="2200" dirty="0">
                <a:latin typeface="Cambria" panose="02040503050406030204" pitchFamily="18" charset="0"/>
              </a:rPr>
              <a:t>évaluation de la capacité attentionnelle </a:t>
            </a:r>
          </a:p>
          <a:p>
            <a:pPr lvl="2"/>
            <a:r>
              <a:rPr lang="fr-FR" sz="2200" dirty="0">
                <a:latin typeface="Cambria" panose="02040503050406030204" pitchFamily="18" charset="0"/>
              </a:rPr>
              <a:t>technique pour différer les distractions</a:t>
            </a:r>
          </a:p>
          <a:p>
            <a:pPr marL="228600" lvl="1" indent="0">
              <a:buNone/>
            </a:pPr>
            <a:endParaRPr lang="fr-FR" sz="800" dirty="0">
              <a:latin typeface="Cambria" panose="02040503050406030204" pitchFamily="18" charset="0"/>
            </a:endParaRPr>
          </a:p>
          <a:p>
            <a:pPr lvl="1"/>
            <a:r>
              <a:rPr lang="fr-FR" sz="2200" dirty="0">
                <a:latin typeface="Cambria" panose="02040503050406030204" pitchFamily="18" charset="0"/>
              </a:rPr>
              <a:t>Axe 2 : Modifications externes</a:t>
            </a:r>
          </a:p>
          <a:p>
            <a:pPr lvl="2"/>
            <a:r>
              <a:rPr lang="fr-FR" sz="2200" dirty="0">
                <a:latin typeface="Cambria" panose="02040503050406030204" pitchFamily="18" charset="0"/>
              </a:rPr>
              <a:t>modifications de l’espace environnant</a:t>
            </a:r>
          </a:p>
          <a:p>
            <a:pPr marL="228600" lvl="1" indent="0">
              <a:buNone/>
            </a:pPr>
            <a:endParaRPr lang="fr-FR" sz="800" dirty="0">
              <a:latin typeface="Cambria" panose="02040503050406030204" pitchFamily="18" charset="0"/>
            </a:endParaRPr>
          </a:p>
          <a:p>
            <a:pPr lvl="1"/>
            <a:r>
              <a:rPr lang="fr-FR" sz="2200" dirty="0">
                <a:latin typeface="Cambria" panose="02040503050406030204" pitchFamily="18" charset="0"/>
              </a:rPr>
              <a:t>Axe 3 : Vérifications</a:t>
            </a:r>
          </a:p>
        </p:txBody>
      </p:sp>
    </p:spTree>
    <p:extLst>
      <p:ext uri="{BB962C8B-B14F-4D97-AF65-F5344CB8AC3E}">
        <p14:creationId xmlns:p14="http://schemas.microsoft.com/office/powerpoint/2010/main" val="2814654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Axe 1 : Effectuer une tâche</a:t>
            </a:r>
            <a:br>
              <a:rPr lang="fr-FR" dirty="0"/>
            </a:br>
            <a:r>
              <a:rPr lang="fr-FR" dirty="0"/>
              <a:t>Technique pour différer les distractions </a:t>
            </a:r>
            <a:br>
              <a:rPr lang="fr-FR" dirty="0"/>
            </a:br>
            <a:endParaRPr lang="fr-FR" dirty="0"/>
          </a:p>
        </p:txBody>
      </p:sp>
      <p:sp>
        <p:nvSpPr>
          <p:cNvPr id="3" name="Espace réservé du contenu 2"/>
          <p:cNvSpPr>
            <a:spLocks noGrp="1"/>
          </p:cNvSpPr>
          <p:nvPr>
            <p:ph idx="1"/>
          </p:nvPr>
        </p:nvSpPr>
        <p:spPr>
          <a:xfrm>
            <a:off x="664633" y="2191266"/>
            <a:ext cx="11098999" cy="4333102"/>
          </a:xfrm>
        </p:spPr>
        <p:txBody>
          <a:bodyPr>
            <a:normAutofit/>
          </a:bodyPr>
          <a:lstStyle/>
          <a:p>
            <a:r>
              <a:rPr lang="fr-FR" sz="2400" dirty="0">
                <a:latin typeface="Cambria" panose="02040503050406030204" pitchFamily="18" charset="0"/>
              </a:rPr>
              <a:t>Remarque:</a:t>
            </a:r>
          </a:p>
          <a:p>
            <a:pPr lvl="1"/>
            <a:r>
              <a:rPr lang="fr-FR" sz="2400" dirty="0">
                <a:latin typeface="Cambria" panose="02040503050406030204" pitchFamily="18" charset="0"/>
              </a:rPr>
              <a:t>Une tâche imposante peut être découpée en plusieurs tâches</a:t>
            </a:r>
          </a:p>
          <a:p>
            <a:pPr marL="457200" lvl="1" indent="0">
              <a:buNone/>
            </a:pPr>
            <a:endParaRPr lang="fr-FR" sz="2400" dirty="0">
              <a:latin typeface="Cambria" panose="02040503050406030204" pitchFamily="18" charset="0"/>
            </a:endParaRPr>
          </a:p>
          <a:p>
            <a:r>
              <a:rPr lang="fr-FR" sz="2400" dirty="0">
                <a:latin typeface="Cambria" panose="02040503050406030204" pitchFamily="18" charset="0"/>
              </a:rPr>
              <a:t>Matériel:</a:t>
            </a:r>
          </a:p>
          <a:p>
            <a:pPr lvl="1"/>
            <a:r>
              <a:rPr lang="fr-FR" sz="2400" dirty="0">
                <a:latin typeface="Cambria" panose="02040503050406030204" pitchFamily="18" charset="0"/>
              </a:rPr>
              <a:t>Avoir un cahier de notes</a:t>
            </a:r>
          </a:p>
          <a:p>
            <a:pPr lvl="1"/>
            <a:r>
              <a:rPr lang="fr-FR" sz="2400" dirty="0">
                <a:latin typeface="Cambria" panose="02040503050406030204" pitchFamily="18" charset="0"/>
              </a:rPr>
              <a:t>Mettre sa minuterie (à régler en fonction du contexte: temps disponible, tâche à réaliser, niveau d’ennui ressenti)</a:t>
            </a:r>
          </a:p>
          <a:p>
            <a:endParaRPr lang="fr-FR" sz="3200" dirty="0"/>
          </a:p>
          <a:p>
            <a:pPr lvl="2"/>
            <a:endParaRPr lang="fr-FR" sz="2400" dirty="0"/>
          </a:p>
          <a:p>
            <a:endParaRPr lang="fr-FR" sz="3200" dirty="0"/>
          </a:p>
        </p:txBody>
      </p:sp>
    </p:spTree>
    <p:extLst>
      <p:ext uri="{BB962C8B-B14F-4D97-AF65-F5344CB8AC3E}">
        <p14:creationId xmlns:p14="http://schemas.microsoft.com/office/powerpoint/2010/main" val="38783798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Axe 2 : Gestion de l’environnement de travail</a:t>
            </a:r>
            <a:br>
              <a:rPr lang="fr-FR" dirty="0"/>
            </a:br>
            <a:endParaRPr lang="fr-FR" dirty="0"/>
          </a:p>
        </p:txBody>
      </p:sp>
      <p:sp>
        <p:nvSpPr>
          <p:cNvPr id="3" name="Espace réservé du contenu 2"/>
          <p:cNvSpPr>
            <a:spLocks noGrp="1"/>
          </p:cNvSpPr>
          <p:nvPr>
            <p:ph idx="1"/>
          </p:nvPr>
        </p:nvSpPr>
        <p:spPr>
          <a:xfrm>
            <a:off x="503995" y="1600200"/>
            <a:ext cx="10678870" cy="5010665"/>
          </a:xfrm>
        </p:spPr>
        <p:txBody>
          <a:bodyPr>
            <a:noAutofit/>
          </a:bodyPr>
          <a:lstStyle/>
          <a:p>
            <a:r>
              <a:rPr lang="fr-FR" sz="2200" dirty="0">
                <a:latin typeface="Cambria" panose="02040503050406030204" pitchFamily="18" charset="0"/>
              </a:rPr>
              <a:t>Créer un environnement avec peu de </a:t>
            </a:r>
            <a:r>
              <a:rPr lang="fr-FR" sz="2200" dirty="0" err="1">
                <a:latin typeface="Cambria" panose="02040503050406030204" pitchFamily="18" charset="0"/>
              </a:rPr>
              <a:t>distracteurs</a:t>
            </a:r>
            <a:endParaRPr lang="fr-FR" sz="2200" dirty="0">
              <a:latin typeface="Cambria" panose="02040503050406030204" pitchFamily="18" charset="0"/>
            </a:endParaRPr>
          </a:p>
          <a:p>
            <a:pPr lvl="1"/>
            <a:r>
              <a:rPr lang="fr-FR" sz="2200" dirty="0">
                <a:latin typeface="Cambria" panose="02040503050406030204" pitchFamily="18" charset="0"/>
              </a:rPr>
              <a:t>Exemples de </a:t>
            </a:r>
            <a:r>
              <a:rPr lang="fr-FR" sz="2200" dirty="0" err="1">
                <a:latin typeface="Cambria" panose="02040503050406030204" pitchFamily="18" charset="0"/>
              </a:rPr>
              <a:t>distracteurs</a:t>
            </a:r>
            <a:r>
              <a:rPr lang="fr-FR" sz="2200" dirty="0">
                <a:latin typeface="Cambria" panose="02040503050406030204" pitchFamily="18" charset="0"/>
              </a:rPr>
              <a:t>:</a:t>
            </a:r>
          </a:p>
          <a:p>
            <a:pPr lvl="2"/>
            <a:r>
              <a:rPr lang="fr-FR" sz="2200" dirty="0">
                <a:latin typeface="Cambria" panose="02040503050406030204" pitchFamily="18" charset="0"/>
              </a:rPr>
              <a:t>Sonnerie du téléphone</a:t>
            </a:r>
          </a:p>
          <a:p>
            <a:pPr lvl="2"/>
            <a:r>
              <a:rPr lang="fr-FR" sz="2200" dirty="0">
                <a:latin typeface="Cambria" panose="02040503050406030204" pitchFamily="18" charset="0"/>
              </a:rPr>
              <a:t>Se balader</a:t>
            </a:r>
          </a:p>
          <a:p>
            <a:pPr lvl="2"/>
            <a:r>
              <a:rPr lang="fr-FR" sz="2200" dirty="0">
                <a:latin typeface="Cambria" panose="02040503050406030204" pitchFamily="18" charset="0"/>
              </a:rPr>
              <a:t>Jouer sur le téléphone ou internet, bavarder par sms</a:t>
            </a:r>
          </a:p>
          <a:p>
            <a:pPr lvl="2"/>
            <a:r>
              <a:rPr lang="fr-FR" sz="2200" dirty="0">
                <a:latin typeface="Cambria" panose="02040503050406030204" pitchFamily="18" charset="0"/>
              </a:rPr>
              <a:t>Répondre aux courriels </a:t>
            </a:r>
          </a:p>
          <a:p>
            <a:pPr lvl="2"/>
            <a:r>
              <a:rPr lang="fr-FR" sz="2200" dirty="0">
                <a:latin typeface="Cambria" panose="02040503050406030204" pitchFamily="18" charset="0"/>
              </a:rPr>
              <a:t>Jouer avec les objets présents sur le bureau</a:t>
            </a:r>
          </a:p>
          <a:p>
            <a:pPr lvl="2"/>
            <a:r>
              <a:rPr lang="fr-FR" sz="2200" dirty="0">
                <a:latin typeface="Cambria" panose="02040503050406030204" pitchFamily="18" charset="0"/>
              </a:rPr>
              <a:t>Écouter la radio</a:t>
            </a:r>
          </a:p>
          <a:p>
            <a:pPr lvl="2"/>
            <a:r>
              <a:rPr lang="fr-FR" sz="2200" dirty="0">
                <a:latin typeface="Cambria" panose="02040503050406030204" pitchFamily="18" charset="0"/>
              </a:rPr>
              <a:t>Regarder la télé</a:t>
            </a:r>
          </a:p>
          <a:p>
            <a:pPr lvl="2"/>
            <a:r>
              <a:rPr lang="fr-FR" sz="2200" dirty="0">
                <a:latin typeface="Cambria" panose="02040503050406030204" pitchFamily="18" charset="0"/>
              </a:rPr>
              <a:t>Discuter avec une personne présente dans la pièce</a:t>
            </a:r>
          </a:p>
          <a:p>
            <a:pPr lvl="2"/>
            <a:r>
              <a:rPr lang="fr-FR" sz="2200" dirty="0">
                <a:latin typeface="Cambria" panose="02040503050406030204" pitchFamily="18" charset="0"/>
              </a:rPr>
              <a:t>Regarder dehors</a:t>
            </a:r>
          </a:p>
          <a:p>
            <a:pPr lvl="2"/>
            <a:r>
              <a:rPr lang="fr-FR" sz="2200" dirty="0">
                <a:latin typeface="Cambria" panose="02040503050406030204" pitchFamily="18" charset="0"/>
              </a:rPr>
              <a:t>Etc…</a:t>
            </a:r>
          </a:p>
        </p:txBody>
      </p:sp>
    </p:spTree>
    <p:extLst>
      <p:ext uri="{BB962C8B-B14F-4D97-AF65-F5344CB8AC3E}">
        <p14:creationId xmlns:p14="http://schemas.microsoft.com/office/powerpoint/2010/main" val="39530084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8773" y="389840"/>
            <a:ext cx="10515600" cy="1414248"/>
          </a:xfrm>
        </p:spPr>
        <p:txBody>
          <a:bodyPr>
            <a:normAutofit fontScale="90000"/>
          </a:bodyPr>
          <a:lstStyle/>
          <a:p>
            <a:r>
              <a:rPr lang="fr-FR" dirty="0"/>
              <a:t>A</a:t>
            </a:r>
            <a:r>
              <a:rPr lang="fr-FR" sz="3800" dirty="0"/>
              <a:t>xe 3 : Réduction de l’inattention </a:t>
            </a:r>
            <a:br>
              <a:rPr lang="fr-FR" sz="3800" dirty="0"/>
            </a:br>
            <a:r>
              <a:rPr lang="fr-FR" sz="3800" dirty="0"/>
              <a:t>Suis- je en train de faire ce que je devrais faire ?</a:t>
            </a:r>
            <a:br>
              <a:rPr lang="fr-FR" dirty="0"/>
            </a:br>
            <a:endParaRPr lang="fr-FR" dirty="0"/>
          </a:p>
        </p:txBody>
      </p:sp>
      <p:sp>
        <p:nvSpPr>
          <p:cNvPr id="3" name="Espace réservé du contenu 2"/>
          <p:cNvSpPr>
            <a:spLocks noGrp="1"/>
          </p:cNvSpPr>
          <p:nvPr>
            <p:ph idx="1"/>
          </p:nvPr>
        </p:nvSpPr>
        <p:spPr/>
        <p:txBody>
          <a:bodyPr>
            <a:normAutofit/>
          </a:bodyPr>
          <a:lstStyle/>
          <a:p>
            <a:r>
              <a:rPr lang="fr-FR" sz="2200" dirty="0">
                <a:latin typeface="Cambria" panose="02040503050406030204" pitchFamily="18" charset="0"/>
              </a:rPr>
              <a:t>Utilisation de stratégies de rappel</a:t>
            </a:r>
          </a:p>
          <a:p>
            <a:pPr lvl="1"/>
            <a:r>
              <a:rPr lang="fr-FR" sz="2200" dirty="0">
                <a:latin typeface="Cambria" panose="02040503050406030204" pitchFamily="18" charset="0"/>
              </a:rPr>
              <a:t>Aide mémoire</a:t>
            </a:r>
          </a:p>
          <a:p>
            <a:pPr lvl="1"/>
            <a:r>
              <a:rPr lang="fr-FR" sz="2200" dirty="0">
                <a:latin typeface="Cambria" panose="02040503050406030204" pitchFamily="18" charset="0"/>
              </a:rPr>
              <a:t>Post </a:t>
            </a:r>
            <a:r>
              <a:rPr lang="fr-FR" sz="2200" dirty="0" err="1">
                <a:latin typeface="Cambria" panose="02040503050406030204" pitchFamily="18" charset="0"/>
              </a:rPr>
              <a:t>it</a:t>
            </a:r>
            <a:r>
              <a:rPr lang="fr-FR" sz="2200" dirty="0">
                <a:latin typeface="Cambria" panose="02040503050406030204" pitchFamily="18" charset="0"/>
              </a:rPr>
              <a:t> colorés</a:t>
            </a:r>
          </a:p>
          <a:p>
            <a:pPr lvl="1"/>
            <a:r>
              <a:rPr lang="fr-FR" sz="2200" dirty="0">
                <a:latin typeface="Cambria" panose="02040503050406030204" pitchFamily="18" charset="0"/>
              </a:rPr>
              <a:t>Téléphone portable</a:t>
            </a:r>
          </a:p>
          <a:p>
            <a:pPr lvl="1"/>
            <a:endParaRPr lang="fr-FR" sz="2200" dirty="0">
              <a:latin typeface="Cambria" panose="02040503050406030204" pitchFamily="18" charset="0"/>
            </a:endParaRPr>
          </a:p>
          <a:p>
            <a:r>
              <a:rPr lang="fr-FR" sz="2200" dirty="0">
                <a:latin typeface="Cambria" panose="02040503050406030204" pitchFamily="18" charset="0"/>
              </a:rPr>
              <a:t>Utilisation d’un dispositif de sonnerie</a:t>
            </a:r>
          </a:p>
          <a:p>
            <a:pPr lvl="1"/>
            <a:r>
              <a:rPr lang="fr-FR" sz="2200" dirty="0">
                <a:latin typeface="Cambria" panose="02040503050406030204" pitchFamily="18" charset="0"/>
              </a:rPr>
              <a:t>Vérification régulière de concentration sur la tâche </a:t>
            </a:r>
          </a:p>
          <a:p>
            <a:pPr marL="914400" lvl="2" indent="0">
              <a:buNone/>
            </a:pPr>
            <a:endParaRPr lang="fr-FR" sz="2000" dirty="0"/>
          </a:p>
          <a:p>
            <a:pPr lvl="1"/>
            <a:endParaRPr lang="fr-FR" sz="2400" dirty="0"/>
          </a:p>
          <a:p>
            <a:pPr lvl="2"/>
            <a:endParaRPr lang="fr-FR" dirty="0"/>
          </a:p>
        </p:txBody>
      </p:sp>
    </p:spTree>
    <p:extLst>
      <p:ext uri="{BB962C8B-B14F-4D97-AF65-F5344CB8AC3E}">
        <p14:creationId xmlns:p14="http://schemas.microsoft.com/office/powerpoint/2010/main" val="36636936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Réduction de l’inattention (dans la vie quotidienne) </a:t>
            </a:r>
          </a:p>
        </p:txBody>
      </p:sp>
      <p:sp>
        <p:nvSpPr>
          <p:cNvPr id="3" name="Espace réservé du contenu 2"/>
          <p:cNvSpPr>
            <a:spLocks noGrp="1"/>
          </p:cNvSpPr>
          <p:nvPr>
            <p:ph idx="1"/>
          </p:nvPr>
        </p:nvSpPr>
        <p:spPr>
          <a:xfrm>
            <a:off x="664633" y="1600200"/>
            <a:ext cx="10075084" cy="4144963"/>
          </a:xfrm>
        </p:spPr>
        <p:txBody>
          <a:bodyPr>
            <a:noAutofit/>
          </a:bodyPr>
          <a:lstStyle/>
          <a:p>
            <a:r>
              <a:rPr lang="fr-FR" sz="1800" dirty="0">
                <a:latin typeface="Cambria" panose="02040503050406030204" pitchFamily="18" charset="0"/>
              </a:rPr>
              <a:t>Ne pas égarer les objets importants</a:t>
            </a:r>
          </a:p>
          <a:p>
            <a:pPr lvl="1"/>
            <a:r>
              <a:rPr lang="fr-FR" dirty="0">
                <a:latin typeface="Cambria" panose="02040503050406030204" pitchFamily="18" charset="0"/>
              </a:rPr>
              <a:t>Qu’est ce que je perds ?</a:t>
            </a:r>
          </a:p>
          <a:p>
            <a:pPr lvl="1"/>
            <a:r>
              <a:rPr lang="fr-FR" dirty="0">
                <a:latin typeface="Cambria" panose="02040503050406030204" pitchFamily="18" charset="0"/>
              </a:rPr>
              <a:t>Comment je fais pour retrouver ?</a:t>
            </a:r>
          </a:p>
          <a:p>
            <a:pPr lvl="1"/>
            <a:r>
              <a:rPr lang="fr-FR" dirty="0">
                <a:latin typeface="Cambria" panose="02040503050406030204" pitchFamily="18" charset="0"/>
              </a:rPr>
              <a:t>Comment je pourrais faire pour ne pas perdre ? </a:t>
            </a:r>
          </a:p>
          <a:p>
            <a:pPr lvl="2"/>
            <a:r>
              <a:rPr lang="fr-FR" dirty="0">
                <a:latin typeface="Cambria" panose="02040503050406030204" pitchFamily="18" charset="0"/>
              </a:rPr>
              <a:t>Ma solution à moi ?</a:t>
            </a:r>
          </a:p>
          <a:p>
            <a:pPr lvl="3"/>
            <a:r>
              <a:rPr lang="fr-FR" dirty="0">
                <a:latin typeface="Cambria" panose="02040503050406030204" pitchFamily="18" charset="0"/>
              </a:rPr>
              <a:t>Je pose toujours au même endroit mes clés, papiers et objets importants du quotidien</a:t>
            </a:r>
          </a:p>
          <a:p>
            <a:pPr lvl="3"/>
            <a:r>
              <a:rPr lang="fr-FR" dirty="0">
                <a:latin typeface="Cambria" panose="02040503050406030204" pitchFamily="18" charset="0"/>
              </a:rPr>
              <a:t>Je verbalise ce que je fais</a:t>
            </a:r>
          </a:p>
          <a:p>
            <a:pPr lvl="3"/>
            <a:r>
              <a:rPr lang="fr-FR" dirty="0">
                <a:latin typeface="Cambria" panose="02040503050406030204" pitchFamily="18" charset="0"/>
              </a:rPr>
              <a:t>je me fais des check </a:t>
            </a:r>
            <a:r>
              <a:rPr lang="fr-FR" dirty="0" err="1">
                <a:latin typeface="Cambria" panose="02040503050406030204" pitchFamily="18" charset="0"/>
              </a:rPr>
              <a:t>list</a:t>
            </a:r>
            <a:endParaRPr lang="fr-FR" dirty="0">
              <a:latin typeface="Cambria" panose="02040503050406030204" pitchFamily="18" charset="0"/>
            </a:endParaRPr>
          </a:p>
          <a:p>
            <a:pPr lvl="3"/>
            <a:r>
              <a:rPr lang="fr-FR" dirty="0">
                <a:latin typeface="Cambria" panose="02040503050406030204" pitchFamily="18" charset="0"/>
              </a:rPr>
              <a:t>Autre ?</a:t>
            </a:r>
          </a:p>
          <a:p>
            <a:pPr lvl="1"/>
            <a:r>
              <a:rPr lang="fr-FR" dirty="0">
                <a:latin typeface="Cambria" panose="02040503050406030204" pitchFamily="18" charset="0"/>
              </a:rPr>
              <a:t>Comment mes proches peuvent ils m’aider ?</a:t>
            </a:r>
          </a:p>
          <a:p>
            <a:pPr lvl="2"/>
            <a:r>
              <a:rPr lang="fr-FR" dirty="0">
                <a:latin typeface="Cambria" panose="02040503050406030204" pitchFamily="18" charset="0"/>
              </a:rPr>
              <a:t>Identifier ensemble les places</a:t>
            </a:r>
          </a:p>
          <a:p>
            <a:pPr lvl="2"/>
            <a:r>
              <a:rPr lang="fr-FR" dirty="0">
                <a:latin typeface="Cambria" panose="02040503050406030204" pitchFamily="18" charset="0"/>
              </a:rPr>
              <a:t>Remettre systématiquement en place</a:t>
            </a:r>
          </a:p>
          <a:p>
            <a:pPr lvl="2"/>
            <a:endParaRPr lang="fr-FR" dirty="0">
              <a:latin typeface="Cambria" panose="02040503050406030204" pitchFamily="18" charset="0"/>
            </a:endParaRPr>
          </a:p>
          <a:p>
            <a:pPr lvl="1"/>
            <a:r>
              <a:rPr lang="fr-FR" dirty="0">
                <a:latin typeface="Cambria" panose="02040503050406030204" pitchFamily="18" charset="0"/>
              </a:rPr>
              <a:t>Les automatismes = lutte contre le gaspillage de l’énergie attentionnelle</a:t>
            </a:r>
          </a:p>
          <a:p>
            <a:pPr lvl="1"/>
            <a:endParaRPr lang="fr-FR" dirty="0">
              <a:latin typeface="Cambria" panose="02040503050406030204" pitchFamily="18" charset="0"/>
            </a:endParaRPr>
          </a:p>
          <a:p>
            <a:pPr marL="457200" lvl="1" indent="0">
              <a:buNone/>
            </a:pPr>
            <a:r>
              <a:rPr lang="fr-FR" sz="1800" dirty="0"/>
              <a:t>			</a:t>
            </a:r>
            <a:br>
              <a:rPr lang="fr-FR" sz="2000" dirty="0"/>
            </a:br>
            <a:endParaRPr lang="fr-FR" sz="2000" dirty="0"/>
          </a:p>
        </p:txBody>
      </p:sp>
    </p:spTree>
    <p:extLst>
      <p:ext uri="{BB962C8B-B14F-4D97-AF65-F5344CB8AC3E}">
        <p14:creationId xmlns:p14="http://schemas.microsoft.com/office/powerpoint/2010/main" val="4010781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7325341" y="4487318"/>
            <a:ext cx="2670428" cy="2076320"/>
          </a:xfrm>
          <a:prstGeom prst="rect">
            <a:avLst/>
          </a:prstGeom>
          <a:solidFill>
            <a:schemeClr val="tx2">
              <a:lumMod val="20000"/>
              <a:lumOff val="80000"/>
            </a:schemeClr>
          </a:solidFill>
          <a:ln w="28575">
            <a:solidFill>
              <a:schemeClr val="tx1"/>
            </a:solidFill>
          </a:ln>
        </p:spPr>
        <p:txBody>
          <a:bodyPr wrap="square">
            <a:spAutoFit/>
          </a:bodyPr>
          <a:lstStyle>
            <a:lvl1pPr marL="285750" indent="-285750">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buFont typeface="Arial" panose="020B0604020202020204" pitchFamily="34" charset="0"/>
              <a:buChar char="•"/>
              <a:defRPr/>
            </a:pPr>
            <a:r>
              <a:rPr lang="fr-FR" altLang="fr-FR" sz="1800"/>
              <a:t>Affirmation de soi</a:t>
            </a:r>
          </a:p>
          <a:p>
            <a:pPr>
              <a:buFont typeface="Arial" panose="020B0604020202020204" pitchFamily="34" charset="0"/>
              <a:buChar char="•"/>
              <a:defRPr/>
            </a:pPr>
            <a:r>
              <a:rPr lang="fr-FR" altLang="fr-FR" sz="1800"/>
              <a:t>Gestion du stress</a:t>
            </a:r>
          </a:p>
          <a:p>
            <a:pPr>
              <a:buFont typeface="Arial" panose="020B0604020202020204" pitchFamily="34" charset="0"/>
              <a:buChar char="•"/>
              <a:defRPr/>
            </a:pPr>
            <a:r>
              <a:rPr lang="fr-FR" altLang="fr-FR" sz="1800"/>
              <a:t>Dépression / Anxiété</a:t>
            </a:r>
          </a:p>
          <a:p>
            <a:pPr>
              <a:buFont typeface="Arial" panose="020B0604020202020204" pitchFamily="34" charset="0"/>
              <a:buChar char="•"/>
              <a:defRPr/>
            </a:pPr>
            <a:r>
              <a:rPr lang="fr-FR" altLang="fr-FR" sz="1800"/>
              <a:t>Addictions:</a:t>
            </a:r>
          </a:p>
          <a:p>
            <a:pPr lvl="1">
              <a:buFont typeface="Arial" panose="020B0604020202020204" pitchFamily="34" charset="0"/>
              <a:buChar char="•"/>
              <a:defRPr/>
            </a:pPr>
            <a:r>
              <a:rPr lang="fr-FR" altLang="fr-FR" sz="1800"/>
              <a:t>Motivation</a:t>
            </a:r>
          </a:p>
          <a:p>
            <a:pPr lvl="1">
              <a:buFont typeface="Arial" panose="020B0604020202020204" pitchFamily="34" charset="0"/>
              <a:buChar char="•"/>
              <a:defRPr/>
            </a:pPr>
            <a:r>
              <a:rPr lang="fr-FR" altLang="fr-FR" sz="1800"/>
              <a:t>Arrêt</a:t>
            </a:r>
          </a:p>
          <a:p>
            <a:pPr lvl="1">
              <a:buFont typeface="Arial" panose="020B0604020202020204" pitchFamily="34" charset="0"/>
              <a:buChar char="•"/>
              <a:defRPr/>
            </a:pPr>
            <a:r>
              <a:rPr lang="fr-FR" altLang="fr-FR" sz="1800"/>
              <a:t>Prévention</a:t>
            </a:r>
          </a:p>
        </p:txBody>
      </p:sp>
      <p:sp>
        <p:nvSpPr>
          <p:cNvPr id="53251" name="Rectangle 2"/>
          <p:cNvSpPr>
            <a:spLocks noGrp="1"/>
          </p:cNvSpPr>
          <p:nvPr>
            <p:ph type="title"/>
          </p:nvPr>
        </p:nvSpPr>
        <p:spPr>
          <a:xfrm>
            <a:off x="2565309" y="311833"/>
            <a:ext cx="7744899" cy="669937"/>
          </a:xfrm>
        </p:spPr>
        <p:txBody>
          <a:bodyPr/>
          <a:lstStyle/>
          <a:p>
            <a:pPr algn="r" eaLnBrk="1" hangingPunct="1"/>
            <a:r>
              <a:rPr lang="fr-FR" altLang="fr-FR" sz="4000" dirty="0">
                <a:latin typeface="Cambria" panose="02040503050406030204" pitchFamily="18" charset="0"/>
                <a:ea typeface="ＭＳ Ｐゴシック" panose="020B0600070205080204" pitchFamily="34" charset="-128"/>
              </a:rPr>
              <a:t>Comment traiter le TDA/H?</a:t>
            </a:r>
          </a:p>
        </p:txBody>
      </p:sp>
      <p:sp>
        <p:nvSpPr>
          <p:cNvPr id="78852" name="Rectangle 3"/>
          <p:cNvSpPr>
            <a:spLocks noGrp="1" noChangeArrowheads="1"/>
          </p:cNvSpPr>
          <p:nvPr>
            <p:ph type="body" idx="1"/>
          </p:nvPr>
        </p:nvSpPr>
        <p:spPr>
          <a:xfrm>
            <a:off x="4236066" y="3447506"/>
            <a:ext cx="2813486" cy="600186"/>
          </a:xfrm>
          <a:solidFill>
            <a:schemeClr val="accent2">
              <a:lumMod val="20000"/>
              <a:lumOff val="80000"/>
            </a:schemeClr>
          </a:solidFill>
          <a:ln w="57150">
            <a:solidFill>
              <a:schemeClr val="accent2">
                <a:lumMod val="60000"/>
                <a:lumOff val="40000"/>
              </a:schemeClr>
            </a:solidFill>
          </a:ln>
        </p:spPr>
        <p:txBody>
          <a:bodyPr/>
          <a:lstStyle/>
          <a:p>
            <a:pPr algn="ctr" eaLnBrk="1" hangingPunct="1">
              <a:spcBef>
                <a:spcPct val="0"/>
              </a:spcBef>
              <a:buFontTx/>
              <a:buNone/>
              <a:defRPr/>
            </a:pPr>
            <a:r>
              <a:rPr lang="fr-FR" altLang="fr-FR" b="1" dirty="0">
                <a:ea typeface="ＭＳ Ｐゴシック" panose="020B0600070205080204" pitchFamily="34" charset="-128"/>
              </a:rPr>
              <a:t>TRAITEMENTS</a:t>
            </a:r>
          </a:p>
          <a:p>
            <a:pPr algn="ctr" eaLnBrk="1" hangingPunct="1">
              <a:spcBef>
                <a:spcPct val="0"/>
              </a:spcBef>
              <a:buFontTx/>
              <a:buNone/>
              <a:defRPr/>
            </a:pPr>
            <a:endParaRPr lang="fr-FR" altLang="fr-FR" b="1" dirty="0">
              <a:ea typeface="ＭＳ Ｐゴシック" panose="020B0600070205080204" pitchFamily="34" charset="-128"/>
            </a:endParaRPr>
          </a:p>
        </p:txBody>
      </p:sp>
      <p:sp>
        <p:nvSpPr>
          <p:cNvPr id="53253" name="Oval 5"/>
          <p:cNvSpPr>
            <a:spLocks noChangeArrowheads="1"/>
          </p:cNvSpPr>
          <p:nvPr/>
        </p:nvSpPr>
        <p:spPr bwMode="auto">
          <a:xfrm>
            <a:off x="4070967" y="5133431"/>
            <a:ext cx="2461595" cy="588832"/>
          </a:xfrm>
          <a:prstGeom prst="ellipse">
            <a:avLst/>
          </a:prstGeom>
          <a:solidFill>
            <a:srgbClr val="0099FF"/>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37931725" indent="-37474525">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fr-FR" altLang="fr-FR" sz="1800" b="1">
                <a:latin typeface="Arial" panose="020B0604020202020204" pitchFamily="34" charset="0"/>
              </a:rPr>
              <a:t>Mindfulness</a:t>
            </a:r>
          </a:p>
        </p:txBody>
      </p:sp>
      <p:grpSp>
        <p:nvGrpSpPr>
          <p:cNvPr id="10" name="Groupe 9"/>
          <p:cNvGrpSpPr/>
          <p:nvPr/>
        </p:nvGrpSpPr>
        <p:grpSpPr>
          <a:xfrm>
            <a:off x="973754" y="1709192"/>
            <a:ext cx="9249482" cy="4212659"/>
            <a:chOff x="1558926" y="1373188"/>
            <a:chExt cx="8929688" cy="4122738"/>
          </a:xfrm>
        </p:grpSpPr>
        <p:sp>
          <p:nvSpPr>
            <p:cNvPr id="53281" name="Oval 8"/>
            <p:cNvSpPr>
              <a:spLocks noChangeArrowheads="1"/>
            </p:cNvSpPr>
            <p:nvPr/>
          </p:nvSpPr>
          <p:spPr bwMode="auto">
            <a:xfrm>
              <a:off x="1660525" y="3465012"/>
              <a:ext cx="2506663" cy="718052"/>
            </a:xfrm>
            <a:prstGeom prst="ellipse">
              <a:avLst/>
            </a:prstGeom>
            <a:solidFill>
              <a:srgbClr val="0099FF"/>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37931725" indent="-37474525">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fr-FR" altLang="fr-FR" sz="1800" b="1">
                  <a:latin typeface="Arial" panose="020B0604020202020204" pitchFamily="34" charset="0"/>
                </a:rPr>
                <a:t>Neurofeedback</a:t>
              </a:r>
            </a:p>
          </p:txBody>
        </p:sp>
        <p:sp>
          <p:nvSpPr>
            <p:cNvPr id="2" name="Line 9"/>
            <p:cNvSpPr>
              <a:spLocks noChangeShapeType="1"/>
            </p:cNvSpPr>
            <p:nvPr/>
          </p:nvSpPr>
          <p:spPr bwMode="auto">
            <a:xfrm flipH="1" flipV="1">
              <a:off x="4794250" y="2082801"/>
              <a:ext cx="1217613" cy="1004956"/>
            </a:xfrm>
            <a:prstGeom prst="line">
              <a:avLst/>
            </a:prstGeom>
            <a:noFill/>
            <a:ln w="38100">
              <a:solidFill>
                <a:schemeClr val="accent1"/>
              </a:solidFill>
              <a:round/>
              <a:headEnd/>
              <a:tailEnd type="triangle" w="med" len="med"/>
            </a:ln>
            <a:effectLst>
              <a:outerShdw blurRad="40000" dist="23000" dir="5400000" rotWithShape="0">
                <a:srgbClr val="808080">
                  <a:alpha val="34998"/>
                </a:srgbClr>
              </a:outerShdw>
            </a:effectLst>
            <a:extLst>
              <a:ext uri="{909E8E84-426E-40DD-AFC4-6F175D3DCCD1}">
                <a14:hiddenFill xmlns:a14="http://schemas.microsoft.com/office/drawing/2010/main">
                  <a:noFill/>
                </a14:hiddenFill>
              </a:ext>
            </a:extLst>
          </p:spPr>
          <p:txBody>
            <a:bodyPr/>
            <a:lstStyle/>
            <a:p>
              <a:pPr>
                <a:defRPr/>
              </a:pPr>
              <a:endParaRPr lang="fr-FR"/>
            </a:p>
          </p:txBody>
        </p:sp>
        <p:sp>
          <p:nvSpPr>
            <p:cNvPr id="53279" name="Oval 20"/>
            <p:cNvSpPr>
              <a:spLocks noChangeArrowheads="1"/>
            </p:cNvSpPr>
            <p:nvPr/>
          </p:nvSpPr>
          <p:spPr bwMode="auto">
            <a:xfrm>
              <a:off x="6770688" y="1373188"/>
              <a:ext cx="3600450" cy="575723"/>
            </a:xfrm>
            <a:prstGeom prst="ellipse">
              <a:avLst/>
            </a:prstGeom>
            <a:solidFill>
              <a:srgbClr val="0099FF"/>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37931725" indent="-37474525">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fr-FR" altLang="fr-FR" sz="1600" b="1">
                  <a:latin typeface="Arial" panose="020B0604020202020204" pitchFamily="34" charset="0"/>
                </a:rPr>
                <a:t>Mesures sociales</a:t>
              </a:r>
            </a:p>
          </p:txBody>
        </p:sp>
        <p:sp>
          <p:nvSpPr>
            <p:cNvPr id="5" name="Line 21"/>
            <p:cNvSpPr>
              <a:spLocks noChangeShapeType="1"/>
            </p:cNvSpPr>
            <p:nvPr/>
          </p:nvSpPr>
          <p:spPr bwMode="auto">
            <a:xfrm flipV="1">
              <a:off x="6770688" y="1948911"/>
              <a:ext cx="1144588" cy="1119727"/>
            </a:xfrm>
            <a:prstGeom prst="line">
              <a:avLst/>
            </a:prstGeom>
            <a:noFill/>
            <a:ln w="38100">
              <a:solidFill>
                <a:schemeClr val="accent1"/>
              </a:solidFill>
              <a:round/>
              <a:headEnd/>
              <a:tailEnd type="triangle" w="med" len="med"/>
            </a:ln>
            <a:effectLst>
              <a:outerShdw blurRad="40000" dist="23000" dir="5400000" rotWithShape="0">
                <a:srgbClr val="808080">
                  <a:alpha val="34998"/>
                </a:srgbClr>
              </a:outerShdw>
            </a:effectLst>
            <a:extLst>
              <a:ext uri="{909E8E84-426E-40DD-AFC4-6F175D3DCCD1}">
                <a14:hiddenFill xmlns:a14="http://schemas.microsoft.com/office/drawing/2010/main">
                  <a:noFill/>
                </a14:hiddenFill>
              </a:ext>
            </a:extLst>
          </p:spPr>
          <p:txBody>
            <a:bodyPr/>
            <a:lstStyle/>
            <a:p>
              <a:pPr>
                <a:defRPr/>
              </a:pPr>
              <a:endParaRPr lang="fr-FR"/>
            </a:p>
          </p:txBody>
        </p:sp>
        <p:sp>
          <p:nvSpPr>
            <p:cNvPr id="53277" name="Oval 23"/>
            <p:cNvSpPr>
              <a:spLocks noChangeArrowheads="1"/>
            </p:cNvSpPr>
            <p:nvPr/>
          </p:nvSpPr>
          <p:spPr bwMode="auto">
            <a:xfrm>
              <a:off x="1558926" y="4365626"/>
              <a:ext cx="3095625" cy="647700"/>
            </a:xfrm>
            <a:prstGeom prst="ellipse">
              <a:avLst/>
            </a:prstGeom>
            <a:solidFill>
              <a:srgbClr val="0099FF"/>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lvl="1" algn="ctr" eaLnBrk="1" hangingPunct="1">
                <a:buFont typeface="Times" panose="02020603050405020304" pitchFamily="18" charset="0"/>
                <a:buNone/>
              </a:pPr>
              <a:endParaRPr lang="fr-FR" altLang="fr-FR" sz="1800" b="1">
                <a:latin typeface="Arial" panose="020B0604020202020204" pitchFamily="34" charset="0"/>
              </a:endParaRPr>
            </a:p>
            <a:p>
              <a:pPr lvl="1" algn="ctr" eaLnBrk="1" hangingPunct="1">
                <a:buFont typeface="Times" panose="02020603050405020304" pitchFamily="18" charset="0"/>
                <a:buNone/>
              </a:pPr>
              <a:r>
                <a:rPr lang="fr-FR" altLang="fr-FR" sz="1800" b="1">
                  <a:latin typeface="Arial" panose="020B0604020202020204" pitchFamily="34" charset="0"/>
                </a:rPr>
                <a:t>Remédiation cognitive</a:t>
              </a:r>
            </a:p>
            <a:p>
              <a:pPr algn="ctr" eaLnBrk="1" hangingPunct="1">
                <a:spcBef>
                  <a:spcPct val="0"/>
                </a:spcBef>
                <a:buFontTx/>
                <a:buNone/>
              </a:pPr>
              <a:endParaRPr lang="fr-FR" altLang="fr-FR" sz="1800">
                <a:latin typeface="Arial" panose="020B0604020202020204" pitchFamily="34" charset="0"/>
              </a:endParaRPr>
            </a:p>
          </p:txBody>
        </p:sp>
        <p:sp>
          <p:nvSpPr>
            <p:cNvPr id="6" name="Line 24"/>
            <p:cNvSpPr>
              <a:spLocks noChangeShapeType="1"/>
            </p:cNvSpPr>
            <p:nvPr/>
          </p:nvSpPr>
          <p:spPr bwMode="auto">
            <a:xfrm flipH="1">
              <a:off x="4138614" y="3722689"/>
              <a:ext cx="1354138" cy="1773237"/>
            </a:xfrm>
            <a:prstGeom prst="line">
              <a:avLst/>
            </a:prstGeom>
            <a:noFill/>
            <a:ln w="38100">
              <a:solidFill>
                <a:schemeClr val="accent1"/>
              </a:solidFill>
              <a:round/>
              <a:headEnd/>
              <a:tailEnd type="triangle" w="med" len="med"/>
            </a:ln>
            <a:effectLst>
              <a:outerShdw blurRad="40000" dist="23000" dir="5400000" rotWithShape="0">
                <a:srgbClr val="808080">
                  <a:alpha val="34998"/>
                </a:srgbClr>
              </a:outerShdw>
            </a:effectLst>
            <a:extLst>
              <a:ext uri="{909E8E84-426E-40DD-AFC4-6F175D3DCCD1}">
                <a14:hiddenFill xmlns:a14="http://schemas.microsoft.com/office/drawing/2010/main">
                  <a:noFill/>
                </a14:hiddenFill>
              </a:ext>
            </a:extLst>
          </p:spPr>
          <p:txBody>
            <a:bodyPr/>
            <a:lstStyle/>
            <a:p>
              <a:pPr>
                <a:defRPr/>
              </a:pPr>
              <a:endParaRPr lang="fr-FR"/>
            </a:p>
          </p:txBody>
        </p:sp>
        <p:sp>
          <p:nvSpPr>
            <p:cNvPr id="53275" name="Oval 26"/>
            <p:cNvSpPr>
              <a:spLocks noChangeArrowheads="1"/>
            </p:cNvSpPr>
            <p:nvPr/>
          </p:nvSpPr>
          <p:spPr bwMode="auto">
            <a:xfrm>
              <a:off x="7594397" y="2039938"/>
              <a:ext cx="2894217" cy="879475"/>
            </a:xfrm>
            <a:prstGeom prst="ellipse">
              <a:avLst/>
            </a:prstGeom>
            <a:solidFill>
              <a:srgbClr val="0099FF"/>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37931725" indent="-37474525">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fr-FR" altLang="fr-FR" sz="1800" b="1" dirty="0">
                  <a:latin typeface="Arial" panose="020B0604020202020204" pitchFamily="34" charset="0"/>
                </a:rPr>
                <a:t>TCC </a:t>
              </a:r>
            </a:p>
            <a:p>
              <a:pPr algn="ctr" eaLnBrk="1" hangingPunct="1">
                <a:spcBef>
                  <a:spcPct val="0"/>
                </a:spcBef>
                <a:buFontTx/>
                <a:buNone/>
              </a:pPr>
              <a:r>
                <a:rPr lang="fr-FR" altLang="fr-FR" sz="1800" b="1" dirty="0">
                  <a:latin typeface="Arial" panose="020B0604020202020204" pitchFamily="34" charset="0"/>
                </a:rPr>
                <a:t>Thérapies individuelles</a:t>
              </a:r>
            </a:p>
          </p:txBody>
        </p:sp>
        <p:sp>
          <p:nvSpPr>
            <p:cNvPr id="7" name="Line 27"/>
            <p:cNvSpPr>
              <a:spLocks noChangeShapeType="1"/>
            </p:cNvSpPr>
            <p:nvPr/>
          </p:nvSpPr>
          <p:spPr bwMode="auto">
            <a:xfrm flipV="1">
              <a:off x="7031039" y="2601913"/>
              <a:ext cx="576707" cy="466725"/>
            </a:xfrm>
            <a:prstGeom prst="line">
              <a:avLst/>
            </a:prstGeom>
            <a:noFill/>
            <a:ln w="38100">
              <a:solidFill>
                <a:schemeClr val="accent1"/>
              </a:solidFill>
              <a:round/>
              <a:headEnd/>
              <a:tailEnd type="triangle" w="med" len="med"/>
            </a:ln>
            <a:effectLst>
              <a:outerShdw blurRad="40000" dist="23000" dir="5400000" rotWithShape="0">
                <a:srgbClr val="808080">
                  <a:alpha val="34998"/>
                </a:srgbClr>
              </a:outerShdw>
            </a:effectLst>
            <a:extLst>
              <a:ext uri="{909E8E84-426E-40DD-AFC4-6F175D3DCCD1}">
                <a14:hiddenFill xmlns:a14="http://schemas.microsoft.com/office/drawing/2010/main">
                  <a:noFill/>
                </a14:hiddenFill>
              </a:ext>
            </a:extLst>
          </p:spPr>
          <p:txBody>
            <a:bodyPr/>
            <a:lstStyle/>
            <a:p>
              <a:pPr>
                <a:defRPr/>
              </a:pPr>
              <a:endParaRPr lang="fr-FR"/>
            </a:p>
          </p:txBody>
        </p:sp>
        <p:sp>
          <p:nvSpPr>
            <p:cNvPr id="53273" name="Oval 29"/>
            <p:cNvSpPr>
              <a:spLocks noChangeArrowheads="1"/>
            </p:cNvSpPr>
            <p:nvPr/>
          </p:nvSpPr>
          <p:spPr bwMode="auto">
            <a:xfrm>
              <a:off x="2346325" y="2270125"/>
              <a:ext cx="2447925" cy="1008063"/>
            </a:xfrm>
            <a:prstGeom prst="ellipse">
              <a:avLst/>
            </a:prstGeom>
            <a:solidFill>
              <a:srgbClr val="0099FF"/>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37931725" indent="-37474525">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fr-FR" altLang="fr-FR" sz="1800" b="1">
                  <a:latin typeface="Arial" panose="020B0604020202020204" pitchFamily="34" charset="0"/>
                </a:rPr>
                <a:t>Psychoéducation</a:t>
              </a:r>
            </a:p>
          </p:txBody>
        </p:sp>
        <p:sp>
          <p:nvSpPr>
            <p:cNvPr id="8" name="Line 30"/>
            <p:cNvSpPr>
              <a:spLocks noChangeShapeType="1"/>
            </p:cNvSpPr>
            <p:nvPr/>
          </p:nvSpPr>
          <p:spPr bwMode="auto">
            <a:xfrm flipH="1">
              <a:off x="4302125" y="3722688"/>
              <a:ext cx="712788" cy="714375"/>
            </a:xfrm>
            <a:prstGeom prst="line">
              <a:avLst/>
            </a:prstGeom>
            <a:noFill/>
            <a:ln w="38100">
              <a:solidFill>
                <a:schemeClr val="accent1"/>
              </a:solidFill>
              <a:round/>
              <a:headEnd/>
              <a:tailEnd type="triangle" w="med" len="med"/>
            </a:ln>
            <a:effectLst>
              <a:outerShdw blurRad="40000" dist="23000" dir="5400000" rotWithShape="0">
                <a:srgbClr val="808080">
                  <a:alpha val="34998"/>
                </a:srgbClr>
              </a:outerShdw>
            </a:effectLst>
            <a:extLst>
              <a:ext uri="{909E8E84-426E-40DD-AFC4-6F175D3DCCD1}">
                <a14:hiddenFill xmlns:a14="http://schemas.microsoft.com/office/drawing/2010/main">
                  <a:noFill/>
                </a14:hiddenFill>
              </a:ext>
            </a:extLst>
          </p:spPr>
          <p:txBody>
            <a:bodyPr/>
            <a:lstStyle/>
            <a:p>
              <a:pPr>
                <a:defRPr/>
              </a:pPr>
              <a:endParaRPr lang="fr-FR"/>
            </a:p>
          </p:txBody>
        </p:sp>
      </p:grpSp>
      <p:sp>
        <p:nvSpPr>
          <p:cNvPr id="53259" name="Oval 29"/>
          <p:cNvSpPr>
            <a:spLocks noChangeArrowheads="1"/>
          </p:cNvSpPr>
          <p:nvPr/>
        </p:nvSpPr>
        <p:spPr bwMode="auto">
          <a:xfrm>
            <a:off x="1888154" y="5903369"/>
            <a:ext cx="2535591" cy="728334"/>
          </a:xfrm>
          <a:prstGeom prst="ellipse">
            <a:avLst/>
          </a:prstGeom>
          <a:solidFill>
            <a:srgbClr val="0099FF"/>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37931725" indent="-37474525">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fr-FR" altLang="fr-FR" sz="1800" b="1">
                <a:latin typeface="Arial" panose="020B0604020202020204" pitchFamily="34" charset="0"/>
              </a:rPr>
              <a:t>Relaxation</a:t>
            </a:r>
          </a:p>
        </p:txBody>
      </p:sp>
      <p:sp>
        <p:nvSpPr>
          <p:cNvPr id="53260" name="Oval 26"/>
          <p:cNvSpPr>
            <a:spLocks noChangeArrowheads="1"/>
          </p:cNvSpPr>
          <p:nvPr/>
        </p:nvSpPr>
        <p:spPr bwMode="auto">
          <a:xfrm>
            <a:off x="3008929" y="1639342"/>
            <a:ext cx="1700260" cy="862971"/>
          </a:xfrm>
          <a:prstGeom prst="ellipse">
            <a:avLst/>
          </a:prstGeom>
          <a:solidFill>
            <a:srgbClr val="0099FF"/>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37931725" indent="-37474525">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fr-FR" altLang="fr-FR" sz="1800" b="1">
                <a:latin typeface="Arial" panose="020B0604020202020204" pitchFamily="34" charset="0"/>
              </a:rPr>
              <a:t>Santé</a:t>
            </a:r>
          </a:p>
        </p:txBody>
      </p:sp>
      <p:sp>
        <p:nvSpPr>
          <p:cNvPr id="78861" name="Line 9"/>
          <p:cNvSpPr>
            <a:spLocks noChangeShapeType="1"/>
          </p:cNvSpPr>
          <p:nvPr/>
        </p:nvSpPr>
        <p:spPr bwMode="auto">
          <a:xfrm flipH="1" flipV="1">
            <a:off x="4236065" y="3123655"/>
            <a:ext cx="735025" cy="306582"/>
          </a:xfrm>
          <a:prstGeom prst="line">
            <a:avLst/>
          </a:prstGeom>
          <a:noFill/>
          <a:ln w="38100">
            <a:solidFill>
              <a:schemeClr val="accent1"/>
            </a:solidFill>
            <a:round/>
            <a:headEnd/>
            <a:tailEnd type="triangle" w="med" len="med"/>
          </a:ln>
          <a:effectLst>
            <a:outerShdw blurRad="40000" dist="23000" dir="5400000" rotWithShape="0">
              <a:srgbClr val="808080">
                <a:alpha val="34998"/>
              </a:srgbClr>
            </a:outerShdw>
          </a:effectLst>
          <a:extLst>
            <a:ext uri="{909E8E84-426E-40DD-AFC4-6F175D3DCCD1}">
              <a14:hiddenFill xmlns:a14="http://schemas.microsoft.com/office/drawing/2010/main">
                <a:noFill/>
              </a14:hiddenFill>
            </a:ext>
          </a:extLst>
        </p:spPr>
        <p:txBody>
          <a:bodyPr/>
          <a:lstStyle/>
          <a:p>
            <a:pPr>
              <a:defRPr/>
            </a:pPr>
            <a:endParaRPr lang="fr-FR"/>
          </a:p>
        </p:txBody>
      </p:sp>
      <p:sp>
        <p:nvSpPr>
          <p:cNvPr id="53262" name="Oval 26"/>
          <p:cNvSpPr>
            <a:spLocks noChangeArrowheads="1"/>
          </p:cNvSpPr>
          <p:nvPr/>
        </p:nvSpPr>
        <p:spPr bwMode="auto">
          <a:xfrm>
            <a:off x="7790479" y="3477669"/>
            <a:ext cx="2208366" cy="704002"/>
          </a:xfrm>
          <a:prstGeom prst="ellipse">
            <a:avLst/>
          </a:prstGeom>
          <a:solidFill>
            <a:srgbClr val="0099FF"/>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37931725" indent="-37474525">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fr-FR" altLang="fr-FR" sz="1800" b="1">
                <a:latin typeface="Arial" panose="020B0604020202020204" pitchFamily="34" charset="0"/>
              </a:rPr>
              <a:t>Groupes de TCC</a:t>
            </a:r>
          </a:p>
        </p:txBody>
      </p:sp>
      <p:sp>
        <p:nvSpPr>
          <p:cNvPr id="78863" name="Line 30"/>
          <p:cNvSpPr>
            <a:spLocks noChangeShapeType="1"/>
          </p:cNvSpPr>
          <p:nvPr/>
        </p:nvSpPr>
        <p:spPr bwMode="auto">
          <a:xfrm>
            <a:off x="5426690" y="4058694"/>
            <a:ext cx="13155" cy="1098178"/>
          </a:xfrm>
          <a:prstGeom prst="line">
            <a:avLst/>
          </a:prstGeom>
          <a:noFill/>
          <a:ln w="38100">
            <a:solidFill>
              <a:schemeClr val="accent1"/>
            </a:solidFill>
            <a:round/>
            <a:headEnd/>
            <a:tailEnd type="triangle" w="med" len="med"/>
          </a:ln>
          <a:effectLst>
            <a:outerShdw blurRad="40000" dist="23000" dir="5400000" rotWithShape="0">
              <a:srgbClr val="808080">
                <a:alpha val="34998"/>
              </a:srgbClr>
            </a:outerShdw>
          </a:effectLst>
          <a:extLst>
            <a:ext uri="{909E8E84-426E-40DD-AFC4-6F175D3DCCD1}">
              <a14:hiddenFill xmlns:a14="http://schemas.microsoft.com/office/drawing/2010/main">
                <a:noFill/>
              </a14:hiddenFill>
            </a:ext>
          </a:extLst>
        </p:spPr>
        <p:txBody>
          <a:bodyPr/>
          <a:lstStyle/>
          <a:p>
            <a:pPr>
              <a:defRPr/>
            </a:pPr>
            <a:endParaRPr lang="fr-FR"/>
          </a:p>
        </p:txBody>
      </p:sp>
      <p:sp>
        <p:nvSpPr>
          <p:cNvPr id="4" name="Flèche vers le bas 3"/>
          <p:cNvSpPr>
            <a:spLocks noChangeArrowheads="1"/>
          </p:cNvSpPr>
          <p:nvPr/>
        </p:nvSpPr>
        <p:spPr bwMode="auto">
          <a:xfrm>
            <a:off x="8731866" y="4196805"/>
            <a:ext cx="169368" cy="228720"/>
          </a:xfrm>
          <a:prstGeom prst="downArrow">
            <a:avLst>
              <a:gd name="adj1" fmla="val 50000"/>
              <a:gd name="adj2" fmla="val 49998"/>
            </a:avLst>
          </a:prstGeom>
          <a:gradFill rotWithShape="1">
            <a:gsLst>
              <a:gs pos="0">
                <a:srgbClr val="9BC1FF"/>
              </a:gs>
              <a:gs pos="100000">
                <a:srgbClr val="3F80CD"/>
              </a:gs>
            </a:gsLst>
            <a:lin ang="5400000"/>
          </a:gradFill>
          <a:ln w="9525">
            <a:solidFill>
              <a:srgbClr val="4A7EBB"/>
            </a:solidFill>
            <a:miter lim="800000"/>
            <a:headEnd/>
            <a:tailEnd/>
          </a:ln>
          <a:effectLst>
            <a:outerShdw blurRad="40000" dist="23000" dir="5400000" rotWithShape="0">
              <a:srgbClr val="808080">
                <a:alpha val="34998"/>
              </a:srgbClr>
            </a:outerShdw>
          </a:effectLst>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a:defRPr/>
            </a:pPr>
            <a:endParaRPr lang="fr-FR" altLang="fr-FR" sz="1800">
              <a:solidFill>
                <a:srgbClr val="FFFFFF"/>
              </a:solidFill>
              <a:latin typeface="Calibri" panose="020F0502020204030204" pitchFamily="34" charset="0"/>
            </a:endParaRPr>
          </a:p>
        </p:txBody>
      </p:sp>
      <p:sp>
        <p:nvSpPr>
          <p:cNvPr id="78865" name="Line 27"/>
          <p:cNvSpPr>
            <a:spLocks noChangeShapeType="1"/>
          </p:cNvSpPr>
          <p:nvPr/>
        </p:nvSpPr>
        <p:spPr bwMode="auto">
          <a:xfrm>
            <a:off x="7009429" y="3801518"/>
            <a:ext cx="781068" cy="0"/>
          </a:xfrm>
          <a:prstGeom prst="line">
            <a:avLst/>
          </a:prstGeom>
          <a:noFill/>
          <a:ln w="38100">
            <a:solidFill>
              <a:schemeClr val="accent1"/>
            </a:solidFill>
            <a:round/>
            <a:headEnd/>
            <a:tailEnd type="triangle" w="med" len="med"/>
          </a:ln>
          <a:effectLst>
            <a:outerShdw blurRad="40000" dist="23000" dir="5400000" rotWithShape="0">
              <a:srgbClr val="808080">
                <a:alpha val="34998"/>
              </a:srgbClr>
            </a:outerShdw>
          </a:effectLst>
          <a:extLst>
            <a:ext uri="{909E8E84-426E-40DD-AFC4-6F175D3DCCD1}">
              <a14:hiddenFill xmlns:a14="http://schemas.microsoft.com/office/drawing/2010/main">
                <a:noFill/>
              </a14:hiddenFill>
            </a:ext>
          </a:extLst>
        </p:spPr>
        <p:txBody>
          <a:bodyPr/>
          <a:lstStyle/>
          <a:p>
            <a:pPr>
              <a:defRPr/>
            </a:pPr>
            <a:endParaRPr lang="fr-FR"/>
          </a:p>
        </p:txBody>
      </p:sp>
      <p:sp>
        <p:nvSpPr>
          <p:cNvPr id="46" name="Oval 5"/>
          <p:cNvSpPr>
            <a:spLocks noChangeArrowheads="1"/>
          </p:cNvSpPr>
          <p:nvPr/>
        </p:nvSpPr>
        <p:spPr bwMode="auto">
          <a:xfrm>
            <a:off x="5439391" y="5816054"/>
            <a:ext cx="1767678" cy="817551"/>
          </a:xfrm>
          <a:prstGeom prst="ellipse">
            <a:avLst/>
          </a:prstGeom>
          <a:solidFill>
            <a:schemeClr val="accent6">
              <a:lumMod val="75000"/>
            </a:schemeClr>
          </a:solidFill>
          <a:ln w="76200">
            <a:solidFill>
              <a:schemeClr val="accent2">
                <a:lumMod val="50000"/>
              </a:schemeClr>
            </a:solidFill>
            <a:round/>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r>
              <a:rPr lang="fr-FR" altLang="fr-FR" sz="1800" b="1"/>
              <a:t>REHAB</a:t>
            </a:r>
          </a:p>
        </p:txBody>
      </p:sp>
      <p:sp>
        <p:nvSpPr>
          <p:cNvPr id="78867" name="Line 30"/>
          <p:cNvSpPr>
            <a:spLocks noChangeShapeType="1"/>
          </p:cNvSpPr>
          <p:nvPr/>
        </p:nvSpPr>
        <p:spPr bwMode="auto">
          <a:xfrm>
            <a:off x="6487142" y="4058693"/>
            <a:ext cx="167724" cy="1795692"/>
          </a:xfrm>
          <a:prstGeom prst="line">
            <a:avLst/>
          </a:prstGeom>
          <a:noFill/>
          <a:ln w="38100">
            <a:solidFill>
              <a:srgbClr val="632523"/>
            </a:solidFill>
            <a:round/>
            <a:headEnd/>
            <a:tailEnd type="triangle" w="med" len="med"/>
          </a:ln>
          <a:effectLst>
            <a:outerShdw blurRad="40000" dist="23000" dir="5400000" rotWithShape="0">
              <a:srgbClr val="808080">
                <a:alpha val="34998"/>
              </a:srgbClr>
            </a:outerShdw>
          </a:effectLst>
          <a:extLst>
            <a:ext uri="{909E8E84-426E-40DD-AFC4-6F175D3DCCD1}">
              <a14:hiddenFill xmlns:a14="http://schemas.microsoft.com/office/drawing/2010/main">
                <a:noFill/>
              </a14:hiddenFill>
            </a:ext>
          </a:extLst>
        </p:spPr>
        <p:txBody>
          <a:bodyPr/>
          <a:lstStyle/>
          <a:p>
            <a:pPr>
              <a:defRPr/>
            </a:pPr>
            <a:endParaRPr lang="fr-FR"/>
          </a:p>
        </p:txBody>
      </p:sp>
      <p:sp>
        <p:nvSpPr>
          <p:cNvPr id="30" name="Oval 5"/>
          <p:cNvSpPr>
            <a:spLocks noChangeArrowheads="1"/>
          </p:cNvSpPr>
          <p:nvPr/>
        </p:nvSpPr>
        <p:spPr bwMode="auto">
          <a:xfrm rot="20335822">
            <a:off x="597941" y="813817"/>
            <a:ext cx="2971344" cy="1085201"/>
          </a:xfrm>
          <a:prstGeom prst="ellipse">
            <a:avLst/>
          </a:prstGeom>
          <a:solidFill>
            <a:schemeClr val="accent3">
              <a:lumMod val="60000"/>
              <a:lumOff val="40000"/>
            </a:schemeClr>
          </a:solidFill>
          <a:ln w="57150">
            <a:solidFill>
              <a:schemeClr val="accent3">
                <a:lumMod val="75000"/>
              </a:schemeClr>
            </a:solidFill>
            <a:round/>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20000"/>
              </a:spcBef>
              <a:buFont typeface="Arial" panose="020B0604020202020204" pitchFamily="34" charset="0"/>
              <a:buNone/>
              <a:defRPr/>
            </a:pPr>
            <a:r>
              <a:rPr lang="fr-FR" altLang="fr-FR" sz="2000" b="1">
                <a:latin typeface="Cambria" panose="02040503050406030204" pitchFamily="18" charset="0"/>
              </a:rPr>
              <a:t>MÉTHYLPHÉNIDATE ??</a:t>
            </a:r>
          </a:p>
        </p:txBody>
      </p:sp>
      <p:sp>
        <p:nvSpPr>
          <p:cNvPr id="31" name="Line 30"/>
          <p:cNvSpPr>
            <a:spLocks noChangeShapeType="1"/>
          </p:cNvSpPr>
          <p:nvPr/>
        </p:nvSpPr>
        <p:spPr bwMode="auto">
          <a:xfrm flipH="1">
            <a:off x="3553441" y="3938043"/>
            <a:ext cx="707071" cy="212498"/>
          </a:xfrm>
          <a:prstGeom prst="line">
            <a:avLst/>
          </a:prstGeom>
          <a:noFill/>
          <a:ln w="38100">
            <a:solidFill>
              <a:schemeClr val="accent1"/>
            </a:solidFill>
            <a:round/>
            <a:headEnd/>
            <a:tailEnd type="triangle" w="med" len="med"/>
          </a:ln>
          <a:effectLst>
            <a:outerShdw blurRad="40000" dist="23000" dir="5400000" rotWithShape="0">
              <a:srgbClr val="808080">
                <a:alpha val="34998"/>
              </a:srgbClr>
            </a:outerShdw>
          </a:effectLst>
          <a:extLst>
            <a:ext uri="{909E8E84-426E-40DD-AFC4-6F175D3DCCD1}">
              <a14:hiddenFill xmlns:a14="http://schemas.microsoft.com/office/drawing/2010/main">
                <a:noFill/>
              </a14:hiddenFill>
            </a:ext>
          </a:extLst>
        </p:spPr>
        <p:txBody>
          <a:bodyPr/>
          <a:lstStyle/>
          <a:p>
            <a:pPr>
              <a:defRPr/>
            </a:pPr>
            <a:endParaRPr lang="fr-FR"/>
          </a:p>
        </p:txBody>
      </p:sp>
      <p:sp>
        <p:nvSpPr>
          <p:cNvPr id="33" name="Oval 26"/>
          <p:cNvSpPr>
            <a:spLocks noChangeArrowheads="1"/>
          </p:cNvSpPr>
          <p:nvPr/>
        </p:nvSpPr>
        <p:spPr bwMode="auto">
          <a:xfrm>
            <a:off x="4399579" y="1891755"/>
            <a:ext cx="1044164" cy="669938"/>
          </a:xfrm>
          <a:prstGeom prst="ellipse">
            <a:avLst/>
          </a:prstGeom>
          <a:solidFill>
            <a:schemeClr val="accent1">
              <a:lumMod val="60000"/>
              <a:lumOff val="40000"/>
            </a:schemeClr>
          </a:solidFill>
          <a:ln w="9525">
            <a:solidFill>
              <a:schemeClr val="tx1"/>
            </a:solidFill>
            <a:round/>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r>
              <a:rPr lang="fr-FR" altLang="fr-FR" sz="1400" b="1"/>
              <a:t>Sommeil</a:t>
            </a:r>
          </a:p>
        </p:txBody>
      </p:sp>
      <p:sp>
        <p:nvSpPr>
          <p:cNvPr id="34" name="Oval 26"/>
          <p:cNvSpPr>
            <a:spLocks noChangeArrowheads="1"/>
          </p:cNvSpPr>
          <p:nvPr/>
        </p:nvSpPr>
        <p:spPr bwMode="auto">
          <a:xfrm>
            <a:off x="4020166" y="1264694"/>
            <a:ext cx="1045808" cy="669937"/>
          </a:xfrm>
          <a:prstGeom prst="ellipse">
            <a:avLst/>
          </a:prstGeom>
          <a:solidFill>
            <a:schemeClr val="accent1">
              <a:lumMod val="40000"/>
              <a:lumOff val="60000"/>
            </a:schemeClr>
          </a:solidFill>
          <a:ln w="9525">
            <a:solidFill>
              <a:schemeClr val="tx1"/>
            </a:solidFill>
            <a:round/>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r>
              <a:rPr lang="fr-FR" altLang="fr-FR" sz="1400" b="1"/>
              <a:t>sport</a:t>
            </a:r>
          </a:p>
        </p:txBody>
      </p:sp>
      <p:sp>
        <p:nvSpPr>
          <p:cNvPr id="35" name="Oval 26"/>
          <p:cNvSpPr>
            <a:spLocks noChangeArrowheads="1"/>
          </p:cNvSpPr>
          <p:nvPr/>
        </p:nvSpPr>
        <p:spPr bwMode="auto">
          <a:xfrm>
            <a:off x="4825029" y="1418680"/>
            <a:ext cx="1285883" cy="669938"/>
          </a:xfrm>
          <a:prstGeom prst="ellipse">
            <a:avLst/>
          </a:prstGeom>
          <a:solidFill>
            <a:schemeClr val="accent1">
              <a:lumMod val="60000"/>
              <a:lumOff val="40000"/>
            </a:schemeClr>
          </a:solidFill>
          <a:ln w="9525">
            <a:solidFill>
              <a:schemeClr val="tx1"/>
            </a:solidFill>
            <a:round/>
            <a:headEnd/>
            <a:tailEnd/>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r>
              <a:rPr lang="fr-FR" altLang="fr-FR" sz="1400" b="1"/>
              <a:t>Alimentation</a:t>
            </a:r>
          </a:p>
        </p:txBody>
      </p:sp>
    </p:spTree>
    <p:extLst>
      <p:ext uri="{BB962C8B-B14F-4D97-AF65-F5344CB8AC3E}">
        <p14:creationId xmlns:p14="http://schemas.microsoft.com/office/powerpoint/2010/main" val="3439052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630091" y="4624668"/>
            <a:ext cx="6155509" cy="933450"/>
          </a:xfrm>
        </p:spPr>
        <p:txBody>
          <a:bodyPr>
            <a:normAutofit/>
          </a:bodyPr>
          <a:lstStyle/>
          <a:p>
            <a:r>
              <a:rPr lang="fr-FR" altLang="fr-FR" dirty="0">
                <a:latin typeface="Cambria" panose="02040503050406030204" pitchFamily="18" charset="0"/>
              </a:rPr>
              <a:t>procrastination et gestion du temps</a:t>
            </a:r>
          </a:p>
        </p:txBody>
      </p:sp>
    </p:spTree>
    <p:extLst>
      <p:ext uri="{BB962C8B-B14F-4D97-AF65-F5344CB8AC3E}">
        <p14:creationId xmlns:p14="http://schemas.microsoft.com/office/powerpoint/2010/main" val="2086603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Espace réservé du contenu 2"/>
          <p:cNvSpPr>
            <a:spLocks noGrp="1"/>
          </p:cNvSpPr>
          <p:nvPr>
            <p:ph idx="1"/>
          </p:nvPr>
        </p:nvSpPr>
        <p:spPr>
          <a:xfrm>
            <a:off x="559659" y="1667693"/>
            <a:ext cx="10561422" cy="5334000"/>
          </a:xfrm>
        </p:spPr>
        <p:txBody>
          <a:bodyPr>
            <a:normAutofit/>
          </a:bodyPr>
          <a:lstStyle/>
          <a:p>
            <a:pPr eaLnBrk="1" hangingPunct="1">
              <a:buFontTx/>
              <a:buChar char="-"/>
            </a:pPr>
            <a:endParaRPr lang="fr-FR" altLang="fr-FR" dirty="0">
              <a:latin typeface="Cambria" panose="02040503050406030204" pitchFamily="18" charset="0"/>
              <a:ea typeface="ＭＳ Ｐゴシック" panose="020B0600070205080204" pitchFamily="34" charset="-128"/>
            </a:endParaRPr>
          </a:p>
          <a:p>
            <a:pPr eaLnBrk="1" hangingPunct="1">
              <a:buFont typeface="Arial" panose="020B0604020202020204" pitchFamily="34" charset="0"/>
              <a:buNone/>
            </a:pPr>
            <a:endParaRPr lang="fr-FR" altLang="fr-FR" dirty="0">
              <a:latin typeface="Cambria" panose="02040503050406030204" pitchFamily="18" charset="0"/>
              <a:ea typeface="ＭＳ Ｐゴシック" panose="020B0600070205080204" pitchFamily="34" charset="-128"/>
            </a:endParaRPr>
          </a:p>
        </p:txBody>
      </p:sp>
      <p:sp>
        <p:nvSpPr>
          <p:cNvPr id="97284" name="Titre 1"/>
          <p:cNvSpPr>
            <a:spLocks noGrp="1"/>
          </p:cNvSpPr>
          <p:nvPr>
            <p:ph type="title"/>
          </p:nvPr>
        </p:nvSpPr>
        <p:spPr>
          <a:xfrm>
            <a:off x="334456" y="4613094"/>
            <a:ext cx="4250606" cy="942975"/>
          </a:xfrm>
        </p:spPr>
        <p:txBody>
          <a:bodyPr/>
          <a:lstStyle/>
          <a:p>
            <a:pPr eaLnBrk="1" hangingPunct="1"/>
            <a:r>
              <a:rPr lang="fr-FR" altLang="fr-FR" sz="4000" dirty="0">
                <a:latin typeface="Cambria" panose="02040503050406030204" pitchFamily="18" charset="0"/>
                <a:ea typeface="ＭＳ Ｐゴシック" panose="020B0600070205080204" pitchFamily="34" charset="-128"/>
              </a:rPr>
              <a:t>Le </a:t>
            </a:r>
            <a:r>
              <a:rPr lang="fr-FR" altLang="fr-FR" sz="4000" dirty="0" err="1">
                <a:latin typeface="Cambria" panose="02040503050406030204" pitchFamily="18" charset="0"/>
                <a:ea typeface="ＭＳ Ｐゴシック" panose="020B0600070205080204" pitchFamily="34" charset="-128"/>
              </a:rPr>
              <a:t>procrastinateur</a:t>
            </a:r>
            <a:endParaRPr lang="fr-FR" altLang="fr-FR" sz="4000" dirty="0">
              <a:latin typeface="Cambria" panose="02040503050406030204" pitchFamily="18" charset="0"/>
              <a:ea typeface="ＭＳ Ｐゴシック" panose="020B0600070205080204" pitchFamily="34" charset="-128"/>
            </a:endParaRPr>
          </a:p>
        </p:txBody>
      </p:sp>
      <p:pic>
        <p:nvPicPr>
          <p:cNvPr id="2" name="Imag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9659" y="1023391"/>
            <a:ext cx="2183541" cy="2183541"/>
          </a:xfrm>
          <a:prstGeom prst="rect">
            <a:avLst/>
          </a:prstGeom>
        </p:spPr>
      </p:pic>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84843" y="3800269"/>
            <a:ext cx="2183541" cy="2183541"/>
          </a:xfrm>
          <a:prstGeom prst="rect">
            <a:avLst/>
          </a:prstGeom>
        </p:spPr>
      </p:pic>
      <p:sp>
        <p:nvSpPr>
          <p:cNvPr id="3" name="Rectangle à coins arrondis 2"/>
          <p:cNvSpPr/>
          <p:nvPr/>
        </p:nvSpPr>
        <p:spPr>
          <a:xfrm>
            <a:off x="3435531" y="1926407"/>
            <a:ext cx="1358538" cy="85598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t>Sous tâche</a:t>
            </a:r>
          </a:p>
        </p:txBody>
      </p:sp>
      <p:sp>
        <p:nvSpPr>
          <p:cNvPr id="7" name="Rectangle à coins arrondis 6"/>
          <p:cNvSpPr/>
          <p:nvPr/>
        </p:nvSpPr>
        <p:spPr>
          <a:xfrm>
            <a:off x="4922108" y="1926407"/>
            <a:ext cx="1358538" cy="85598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t>Sous tâche</a:t>
            </a:r>
          </a:p>
        </p:txBody>
      </p:sp>
      <p:sp>
        <p:nvSpPr>
          <p:cNvPr id="8" name="Rectangle à coins arrondis 7"/>
          <p:cNvSpPr/>
          <p:nvPr/>
        </p:nvSpPr>
        <p:spPr>
          <a:xfrm>
            <a:off x="6417510" y="1926408"/>
            <a:ext cx="1358538" cy="85598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t>Sous tâche</a:t>
            </a:r>
          </a:p>
        </p:txBody>
      </p:sp>
      <p:sp>
        <p:nvSpPr>
          <p:cNvPr id="9" name="Rectangle à coins arrondis 8"/>
          <p:cNvSpPr/>
          <p:nvPr/>
        </p:nvSpPr>
        <p:spPr>
          <a:xfrm>
            <a:off x="7904087" y="1926406"/>
            <a:ext cx="1358538" cy="85598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t>Sous tâche</a:t>
            </a:r>
          </a:p>
        </p:txBody>
      </p:sp>
      <p:sp>
        <p:nvSpPr>
          <p:cNvPr id="10" name="Rectangle à coins arrondis 9"/>
          <p:cNvSpPr/>
          <p:nvPr/>
        </p:nvSpPr>
        <p:spPr>
          <a:xfrm>
            <a:off x="9390664" y="339636"/>
            <a:ext cx="550582" cy="244275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11" name="Rectangle à coins arrondis 10"/>
          <p:cNvSpPr/>
          <p:nvPr/>
        </p:nvSpPr>
        <p:spPr>
          <a:xfrm>
            <a:off x="7468384" y="3651579"/>
            <a:ext cx="1908062" cy="248092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t>tâche</a:t>
            </a:r>
          </a:p>
        </p:txBody>
      </p:sp>
      <p:sp>
        <p:nvSpPr>
          <p:cNvPr id="12" name="Rectangle à coins arrondis 11"/>
          <p:cNvSpPr/>
          <p:nvPr/>
        </p:nvSpPr>
        <p:spPr>
          <a:xfrm>
            <a:off x="9443327" y="3670664"/>
            <a:ext cx="550582" cy="244275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cxnSp>
        <p:nvCxnSpPr>
          <p:cNvPr id="6" name="Connecteur droit avec flèche 5"/>
          <p:cNvCxnSpPr/>
          <p:nvPr/>
        </p:nvCxnSpPr>
        <p:spPr>
          <a:xfrm>
            <a:off x="4511538" y="5084581"/>
            <a:ext cx="1067438" cy="1306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3" name="Rectangle 12"/>
          <p:cNvSpPr/>
          <p:nvPr/>
        </p:nvSpPr>
        <p:spPr>
          <a:xfrm>
            <a:off x="9424823" y="2893423"/>
            <a:ext cx="1631798" cy="627017"/>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r-FR" dirty="0"/>
              <a:t>Date butoir</a:t>
            </a:r>
          </a:p>
        </p:txBody>
      </p:sp>
    </p:spTree>
    <p:extLst>
      <p:ext uri="{BB962C8B-B14F-4D97-AF65-F5344CB8AC3E}">
        <p14:creationId xmlns:p14="http://schemas.microsoft.com/office/powerpoint/2010/main" val="23486762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Espace réservé du contenu 2"/>
          <p:cNvSpPr>
            <a:spLocks noGrp="1"/>
          </p:cNvSpPr>
          <p:nvPr>
            <p:ph idx="1"/>
          </p:nvPr>
        </p:nvSpPr>
        <p:spPr>
          <a:xfrm>
            <a:off x="559659" y="1524000"/>
            <a:ext cx="10561422" cy="5334000"/>
          </a:xfrm>
        </p:spPr>
        <p:txBody>
          <a:bodyPr>
            <a:normAutofit/>
          </a:bodyPr>
          <a:lstStyle/>
          <a:p>
            <a:pPr eaLnBrk="1" hangingPunct="1">
              <a:buFont typeface="Arial" panose="020B0604020202020204" pitchFamily="34" charset="0"/>
              <a:buNone/>
            </a:pPr>
            <a:r>
              <a:rPr lang="fr-FR" altLang="fr-FR" dirty="0">
                <a:latin typeface="Cambria" panose="02040503050406030204" pitchFamily="18" charset="0"/>
                <a:ea typeface="ＭＳ Ｐゴシック" panose="020B0600070205080204" pitchFamily="34" charset="-128"/>
              </a:rPr>
              <a:t>Raisons pour lesquelles on </a:t>
            </a:r>
            <a:r>
              <a:rPr lang="fr-FR" altLang="fr-FR" dirty="0" err="1">
                <a:latin typeface="Cambria" panose="02040503050406030204" pitchFamily="18" charset="0"/>
                <a:ea typeface="ＭＳ Ｐゴシック" panose="020B0600070205080204" pitchFamily="34" charset="-128"/>
              </a:rPr>
              <a:t>procrastine</a:t>
            </a:r>
            <a:r>
              <a:rPr lang="fr-FR" altLang="fr-FR" dirty="0">
                <a:latin typeface="Cambria" panose="02040503050406030204" pitchFamily="18" charset="0"/>
                <a:ea typeface="ＭＳ Ｐゴシック" panose="020B0600070205080204" pitchFamily="34" charset="-128"/>
              </a:rPr>
              <a:t>: </a:t>
            </a:r>
          </a:p>
          <a:p>
            <a:pPr eaLnBrk="1" hangingPunct="1">
              <a:buFontTx/>
              <a:buChar char="-"/>
            </a:pPr>
            <a:r>
              <a:rPr lang="fr-FR" altLang="fr-FR" dirty="0">
                <a:latin typeface="Cambria" panose="02040503050406030204" pitchFamily="18" charset="0"/>
                <a:ea typeface="ＭＳ Ｐゴシック" panose="020B0600070205080204" pitchFamily="34" charset="-128"/>
              </a:rPr>
              <a:t>Le perfectionnisme ou peur d’un résultat « moins que parfait »</a:t>
            </a:r>
          </a:p>
          <a:p>
            <a:pPr eaLnBrk="1" hangingPunct="1">
              <a:buFontTx/>
              <a:buChar char="-"/>
            </a:pPr>
            <a:r>
              <a:rPr lang="fr-FR" altLang="fr-FR" dirty="0">
                <a:latin typeface="Cambria" panose="02040503050406030204" pitchFamily="18" charset="0"/>
                <a:ea typeface="ＭＳ Ｐゴシック" panose="020B0600070205080204" pitchFamily="34" charset="-128"/>
              </a:rPr>
              <a:t>La difficulté à se mettre en action à moins d’avoir une échéance ultime</a:t>
            </a:r>
          </a:p>
          <a:p>
            <a:pPr eaLnBrk="1" hangingPunct="1">
              <a:buFontTx/>
              <a:buChar char="-"/>
            </a:pPr>
            <a:r>
              <a:rPr lang="fr-FR" altLang="fr-FR" dirty="0">
                <a:latin typeface="Cambria" panose="02040503050406030204" pitchFamily="18" charset="0"/>
                <a:ea typeface="ＭＳ Ｐゴシック" panose="020B0600070205080204" pitchFamily="34" charset="-128"/>
              </a:rPr>
              <a:t>Le sentiment d’être débordé par la tâche </a:t>
            </a:r>
          </a:p>
          <a:p>
            <a:pPr eaLnBrk="1" hangingPunct="1">
              <a:buFontTx/>
              <a:buChar char="-"/>
            </a:pPr>
            <a:r>
              <a:rPr lang="fr-FR" altLang="fr-FR" dirty="0">
                <a:latin typeface="Cambria" panose="02040503050406030204" pitchFamily="18" charset="0"/>
                <a:ea typeface="ＭＳ Ｐゴシック" panose="020B0600070205080204" pitchFamily="34" charset="-128"/>
              </a:rPr>
              <a:t>Difficulté à trouver un point de départ</a:t>
            </a:r>
          </a:p>
          <a:p>
            <a:pPr eaLnBrk="1" hangingPunct="1">
              <a:buFontTx/>
              <a:buChar char="-"/>
            </a:pPr>
            <a:r>
              <a:rPr lang="fr-FR" altLang="fr-FR" dirty="0">
                <a:latin typeface="Cambria" panose="02040503050406030204" pitchFamily="18" charset="0"/>
                <a:ea typeface="ＭＳ Ｐゴシック" panose="020B0600070205080204" pitchFamily="34" charset="-128"/>
              </a:rPr>
              <a:t>Manque d’intérêt pour les tâches qui demandent un effort soutenu </a:t>
            </a:r>
          </a:p>
          <a:p>
            <a:pPr eaLnBrk="1" hangingPunct="1">
              <a:buFontTx/>
              <a:buChar char="-"/>
            </a:pPr>
            <a:r>
              <a:rPr lang="fr-FR" altLang="fr-FR" dirty="0">
                <a:latin typeface="Cambria" panose="02040503050406030204" pitchFamily="18" charset="0"/>
                <a:ea typeface="ＭＳ Ｐゴシック" panose="020B0600070205080204" pitchFamily="34" charset="-128"/>
              </a:rPr>
              <a:t>La pensée qu’il est préférable d’attendre « le meilleur moment » ….qui n’arrive jamais !!!</a:t>
            </a:r>
          </a:p>
          <a:p>
            <a:pPr eaLnBrk="1" hangingPunct="1">
              <a:buFontTx/>
              <a:buChar char="-"/>
            </a:pPr>
            <a:endParaRPr lang="fr-FR" altLang="fr-FR" dirty="0">
              <a:latin typeface="Cambria" panose="02040503050406030204" pitchFamily="18" charset="0"/>
              <a:ea typeface="ＭＳ Ｐゴシック" panose="020B0600070205080204" pitchFamily="34" charset="-128"/>
            </a:endParaRPr>
          </a:p>
          <a:p>
            <a:pPr eaLnBrk="1" hangingPunct="1">
              <a:buFontTx/>
              <a:buChar char="-"/>
            </a:pPr>
            <a:endParaRPr lang="fr-FR" altLang="fr-FR" dirty="0">
              <a:latin typeface="Cambria" panose="02040503050406030204" pitchFamily="18" charset="0"/>
              <a:ea typeface="ＭＳ Ｐゴシック" panose="020B0600070205080204" pitchFamily="34" charset="-128"/>
            </a:endParaRPr>
          </a:p>
          <a:p>
            <a:pPr eaLnBrk="1" hangingPunct="1">
              <a:buFont typeface="Arial" panose="020B0604020202020204" pitchFamily="34" charset="0"/>
              <a:buNone/>
            </a:pPr>
            <a:endParaRPr lang="fr-FR" altLang="fr-FR" dirty="0">
              <a:latin typeface="Cambria" panose="02040503050406030204" pitchFamily="18" charset="0"/>
              <a:ea typeface="ＭＳ Ｐゴシック" panose="020B0600070205080204" pitchFamily="34" charset="-128"/>
            </a:endParaRPr>
          </a:p>
        </p:txBody>
      </p:sp>
      <p:sp>
        <p:nvSpPr>
          <p:cNvPr id="97284" name="Titre 1"/>
          <p:cNvSpPr>
            <a:spLocks noGrp="1"/>
          </p:cNvSpPr>
          <p:nvPr>
            <p:ph type="title"/>
          </p:nvPr>
        </p:nvSpPr>
        <p:spPr>
          <a:xfrm>
            <a:off x="807308" y="373493"/>
            <a:ext cx="8229600" cy="942975"/>
          </a:xfrm>
        </p:spPr>
        <p:txBody>
          <a:bodyPr/>
          <a:lstStyle/>
          <a:p>
            <a:pPr eaLnBrk="1" hangingPunct="1"/>
            <a:r>
              <a:rPr lang="fr-FR" altLang="fr-FR" sz="4000" dirty="0">
                <a:latin typeface="Cambria" panose="02040503050406030204" pitchFamily="18" charset="0"/>
                <a:ea typeface="ＭＳ Ｐゴシック" panose="020B0600070205080204" pitchFamily="34" charset="-128"/>
              </a:rPr>
              <a:t>La procrastination et pourquoi ? </a:t>
            </a:r>
          </a:p>
        </p:txBody>
      </p:sp>
    </p:spTree>
    <p:extLst>
      <p:ext uri="{BB962C8B-B14F-4D97-AF65-F5344CB8AC3E}">
        <p14:creationId xmlns:p14="http://schemas.microsoft.com/office/powerpoint/2010/main" val="27636311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Espace réservé du contenu 2"/>
          <p:cNvSpPr>
            <a:spLocks noGrp="1"/>
          </p:cNvSpPr>
          <p:nvPr>
            <p:ph idx="1"/>
          </p:nvPr>
        </p:nvSpPr>
        <p:spPr>
          <a:xfrm>
            <a:off x="658769" y="1650787"/>
            <a:ext cx="9708549" cy="3889375"/>
          </a:xfrm>
        </p:spPr>
        <p:txBody>
          <a:bodyPr/>
          <a:lstStyle/>
          <a:p>
            <a:pPr eaLnBrk="1" hangingPunct="1">
              <a:buFont typeface="Arial" panose="020B0604020202020204" pitchFamily="34" charset="0"/>
              <a:buNone/>
            </a:pPr>
            <a:endParaRPr lang="fr-FR" altLang="fr-FR" dirty="0">
              <a:latin typeface="Cambria" panose="02040503050406030204" pitchFamily="18" charset="0"/>
              <a:ea typeface="ＭＳ Ｐゴシック" panose="020B0600070205080204" pitchFamily="34" charset="-128"/>
            </a:endParaRPr>
          </a:p>
          <a:p>
            <a:pPr eaLnBrk="1" hangingPunct="1">
              <a:buFont typeface="Arial" panose="020B0604020202020204" pitchFamily="34" charset="0"/>
              <a:buNone/>
            </a:pPr>
            <a:r>
              <a:rPr lang="fr-FR" altLang="fr-FR" sz="3000" dirty="0">
                <a:latin typeface="Cambria" panose="02040503050406030204" pitchFamily="18" charset="0"/>
                <a:ea typeface="ＭＳ Ｐゴシック" panose="020B0600070205080204" pitchFamily="34" charset="-128"/>
              </a:rPr>
              <a:t>Habiletés à développer </a:t>
            </a:r>
          </a:p>
          <a:p>
            <a:pPr eaLnBrk="1" hangingPunct="1">
              <a:buFont typeface="Arial" panose="020B0604020202020204" pitchFamily="34" charset="0"/>
              <a:buNone/>
            </a:pPr>
            <a:endParaRPr lang="fr-FR" altLang="fr-FR" sz="3000" dirty="0">
              <a:latin typeface="Cambria" panose="02040503050406030204" pitchFamily="18" charset="0"/>
              <a:ea typeface="ＭＳ Ｐゴシック" panose="020B0600070205080204" pitchFamily="34" charset="-128"/>
            </a:endParaRPr>
          </a:p>
          <a:p>
            <a:pPr eaLnBrk="1" hangingPunct="1">
              <a:buFont typeface="Symbol" panose="05050102010706020507" pitchFamily="18" charset="2"/>
              <a:buChar char="Þ"/>
            </a:pPr>
            <a:r>
              <a:rPr lang="fr-FR" altLang="fr-FR" sz="2400" dirty="0">
                <a:latin typeface="Cambria" panose="02040503050406030204" pitchFamily="18" charset="0"/>
                <a:ea typeface="ＭＳ Ｐゴシック" panose="020B0600070205080204" pitchFamily="34" charset="-128"/>
              </a:rPr>
              <a:t> Prioriser </a:t>
            </a:r>
          </a:p>
          <a:p>
            <a:pPr eaLnBrk="1" hangingPunct="1">
              <a:buFont typeface="Symbol" panose="05050102010706020507" pitchFamily="18" charset="2"/>
              <a:buChar char="Þ"/>
            </a:pPr>
            <a:r>
              <a:rPr lang="fr-FR" altLang="fr-FR" sz="2400" dirty="0">
                <a:latin typeface="Cambria" panose="02040503050406030204" pitchFamily="18" charset="0"/>
                <a:ea typeface="ＭＳ Ｐゴシック" panose="020B0600070205080204" pitchFamily="34" charset="-128"/>
              </a:rPr>
              <a:t> Diviser la tâche en étapes courtes et concrètes</a:t>
            </a:r>
          </a:p>
        </p:txBody>
      </p:sp>
      <p:sp>
        <p:nvSpPr>
          <p:cNvPr id="98308" name="Titre 1"/>
          <p:cNvSpPr>
            <a:spLocks noGrp="1"/>
          </p:cNvSpPr>
          <p:nvPr>
            <p:ph type="title"/>
          </p:nvPr>
        </p:nvSpPr>
        <p:spPr>
          <a:xfrm>
            <a:off x="782595" y="324066"/>
            <a:ext cx="8229600" cy="942975"/>
          </a:xfrm>
        </p:spPr>
        <p:txBody>
          <a:bodyPr/>
          <a:lstStyle/>
          <a:p>
            <a:pPr eaLnBrk="1" hangingPunct="1"/>
            <a:r>
              <a:rPr lang="fr-FR" altLang="fr-FR" sz="4000" dirty="0">
                <a:latin typeface="Cambria" panose="02040503050406030204" pitchFamily="18" charset="0"/>
                <a:ea typeface="ＭＳ Ｐゴシック" panose="020B0600070205080204" pitchFamily="34" charset="-128"/>
              </a:rPr>
              <a:t>Lutter contre la procrastination</a:t>
            </a:r>
          </a:p>
        </p:txBody>
      </p:sp>
    </p:spTree>
    <p:extLst>
      <p:ext uri="{BB962C8B-B14F-4D97-AF65-F5344CB8AC3E}">
        <p14:creationId xmlns:p14="http://schemas.microsoft.com/office/powerpoint/2010/main" val="1772160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Titre 1"/>
          <p:cNvSpPr>
            <a:spLocks noGrp="1"/>
          </p:cNvSpPr>
          <p:nvPr>
            <p:ph type="title"/>
          </p:nvPr>
        </p:nvSpPr>
        <p:spPr>
          <a:xfrm>
            <a:off x="873125" y="206171"/>
            <a:ext cx="8229600" cy="942975"/>
          </a:xfrm>
        </p:spPr>
        <p:txBody>
          <a:bodyPr/>
          <a:lstStyle/>
          <a:p>
            <a:pPr eaLnBrk="1" hangingPunct="1"/>
            <a:r>
              <a:rPr lang="fr-FR" altLang="fr-FR" sz="4000" dirty="0">
                <a:latin typeface="Cambria" panose="02040503050406030204" pitchFamily="18" charset="0"/>
                <a:ea typeface="ＭＳ Ｐゴシック" panose="020B0600070205080204" pitchFamily="34" charset="-128"/>
              </a:rPr>
              <a:t>Prioriser – la matrice d’Eisenhower</a:t>
            </a:r>
          </a:p>
        </p:txBody>
      </p:sp>
      <p:graphicFrame>
        <p:nvGraphicFramePr>
          <p:cNvPr id="3" name="Diagramme 2"/>
          <p:cNvGraphicFramePr/>
          <p:nvPr>
            <p:extLst>
              <p:ext uri="{D42A27DB-BD31-4B8C-83A1-F6EECF244321}">
                <p14:modId xmlns:p14="http://schemas.microsoft.com/office/powerpoint/2010/main" val="3046475680"/>
              </p:ext>
            </p:extLst>
          </p:nvPr>
        </p:nvGraphicFramePr>
        <p:xfrm>
          <a:off x="1045029" y="1149147"/>
          <a:ext cx="9244490" cy="5463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79750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Titre 1"/>
          <p:cNvSpPr>
            <a:spLocks noGrp="1"/>
          </p:cNvSpPr>
          <p:nvPr>
            <p:ph type="title"/>
          </p:nvPr>
        </p:nvSpPr>
        <p:spPr>
          <a:xfrm>
            <a:off x="757881" y="338396"/>
            <a:ext cx="8229600" cy="942975"/>
          </a:xfrm>
        </p:spPr>
        <p:txBody>
          <a:bodyPr/>
          <a:lstStyle/>
          <a:p>
            <a:pPr eaLnBrk="1" hangingPunct="1"/>
            <a:r>
              <a:rPr lang="fr-FR" altLang="fr-FR" sz="4000" dirty="0">
                <a:latin typeface="Cambria" panose="02040503050406030204" pitchFamily="18" charset="0"/>
                <a:ea typeface="ＭＳ Ｐゴシック" panose="020B0600070205080204" pitchFamily="34" charset="-128"/>
              </a:rPr>
              <a:t>Diviser</a:t>
            </a:r>
          </a:p>
        </p:txBody>
      </p:sp>
      <p:sp>
        <p:nvSpPr>
          <p:cNvPr id="102404" name="Espace réservé du contenu 2"/>
          <p:cNvSpPr>
            <a:spLocks noGrp="1"/>
          </p:cNvSpPr>
          <p:nvPr>
            <p:ph idx="1"/>
          </p:nvPr>
        </p:nvSpPr>
        <p:spPr>
          <a:xfrm>
            <a:off x="374680" y="1589938"/>
            <a:ext cx="10336864" cy="5065198"/>
          </a:xfrm>
        </p:spPr>
        <p:txBody>
          <a:bodyPr>
            <a:noAutofit/>
          </a:bodyPr>
          <a:lstStyle/>
          <a:p>
            <a:pPr eaLnBrk="1" hangingPunct="1">
              <a:buFont typeface="Arial" panose="020B0604020202020204" pitchFamily="34" charset="0"/>
              <a:buNone/>
            </a:pPr>
            <a:r>
              <a:rPr lang="fr-FR" altLang="fr-FR" b="1" dirty="0">
                <a:latin typeface="Cambria" panose="02040503050406030204" pitchFamily="18" charset="0"/>
                <a:ea typeface="ＭＳ Ｐゴシック" panose="020B0600070205080204" pitchFamily="34" charset="-128"/>
              </a:rPr>
              <a:t>1- Choisir un plan d’action: </a:t>
            </a:r>
          </a:p>
          <a:p>
            <a:pPr>
              <a:buNone/>
            </a:pPr>
            <a:r>
              <a:rPr lang="fr-FR" altLang="fr-FR" u="sng" dirty="0">
                <a:latin typeface="Cambria" panose="02040503050406030204" pitchFamily="18" charset="0"/>
                <a:ea typeface="ＭＳ Ｐゴシック" panose="020B0600070205080204" pitchFamily="34" charset="-128"/>
              </a:rPr>
              <a:t>- Attention</a:t>
            </a:r>
            <a:r>
              <a:rPr lang="fr-FR" altLang="fr-FR" dirty="0">
                <a:latin typeface="Cambria" panose="02040503050406030204" pitchFamily="18" charset="0"/>
                <a:ea typeface="ＭＳ Ｐゴシック" panose="020B0600070205080204" pitchFamily="34" charset="-128"/>
              </a:rPr>
              <a:t> – bien différencier le temps de préparation et le temps d’action et ne pas agir impulsivement</a:t>
            </a:r>
          </a:p>
          <a:p>
            <a:pPr algn="just" eaLnBrk="1" hangingPunct="1">
              <a:buFont typeface="Arial" panose="020B0604020202020204" pitchFamily="34" charset="0"/>
              <a:buNone/>
            </a:pPr>
            <a:r>
              <a:rPr lang="fr-FR" altLang="fr-FR" dirty="0">
                <a:latin typeface="Cambria" panose="02040503050406030204" pitchFamily="18" charset="0"/>
                <a:ea typeface="ＭＳ Ｐゴシック" panose="020B0600070205080204" pitchFamily="34" charset="-128"/>
              </a:rPr>
              <a:t>- </a:t>
            </a:r>
            <a:r>
              <a:rPr lang="fr-FR" altLang="fr-FR" u="sng" dirty="0">
                <a:latin typeface="Cambria" panose="02040503050406030204" pitchFamily="18" charset="0"/>
                <a:ea typeface="ＭＳ Ｐゴシック" panose="020B0600070205080204" pitchFamily="34" charset="-128"/>
              </a:rPr>
              <a:t>Diviser une tâche </a:t>
            </a:r>
            <a:r>
              <a:rPr lang="fr-FR" altLang="fr-FR" dirty="0">
                <a:latin typeface="Cambria" panose="02040503050406030204" pitchFamily="18" charset="0"/>
                <a:ea typeface="ＭＳ Ｐゴシック" panose="020B0600070205080204" pitchFamily="34" charset="-128"/>
              </a:rPr>
              <a:t>exigeante en sous tâches courtes et concrètes =&gt; Augmente les chances d’entreprendre et de réussir </a:t>
            </a:r>
            <a:r>
              <a:rPr lang="fr-FR" altLang="fr-FR" dirty="0">
                <a:latin typeface="Cambria" panose="02040503050406030204" pitchFamily="18" charset="0"/>
                <a:ea typeface="ＭＳ Ｐゴシック" panose="020B0600070205080204" pitchFamily="34" charset="-128"/>
                <a:sym typeface="Wingdings" panose="05000000000000000000" pitchFamily="2" charset="2"/>
              </a:rPr>
              <a:t></a:t>
            </a:r>
            <a:endParaRPr lang="fr-FR" altLang="fr-FR" dirty="0">
              <a:latin typeface="Cambria" panose="02040503050406030204" pitchFamily="18" charset="0"/>
              <a:ea typeface="ＭＳ Ｐゴシック" panose="020B0600070205080204" pitchFamily="34" charset="-128"/>
            </a:endParaRPr>
          </a:p>
          <a:p>
            <a:pPr eaLnBrk="1" hangingPunct="1">
              <a:buFontTx/>
              <a:buChar char="-"/>
            </a:pPr>
            <a:r>
              <a:rPr lang="fr-FR" altLang="fr-FR" u="sng" dirty="0">
                <a:latin typeface="Cambria" panose="02040503050406030204" pitchFamily="18" charset="0"/>
                <a:ea typeface="ＭＳ Ｐゴシック" panose="020B0600070205080204" pitchFamily="34" charset="-128"/>
              </a:rPr>
              <a:t>Diviser le temps </a:t>
            </a:r>
            <a:r>
              <a:rPr lang="fr-FR" altLang="fr-FR" dirty="0">
                <a:latin typeface="Cambria" panose="02040503050406030204" pitchFamily="18" charset="0"/>
                <a:ea typeface="ＭＳ Ｐゴシック" panose="020B0600070205080204" pitchFamily="34" charset="-128"/>
              </a:rPr>
              <a:t>en étapes de 20 minutes (Méthode POMODORO) =&gt; Evite l’ennui ou l’abandon en milieu de tâche + prise de conscience du temps</a:t>
            </a:r>
          </a:p>
          <a:p>
            <a:pPr>
              <a:buFontTx/>
              <a:buChar char="-"/>
            </a:pPr>
            <a:r>
              <a:rPr lang="fr-FR" altLang="fr-FR" u="sng" dirty="0">
                <a:latin typeface="Cambria" panose="02040503050406030204" pitchFamily="18" charset="0"/>
                <a:ea typeface="ＭＳ Ｐゴシック" panose="020B0600070205080204" pitchFamily="34" charset="-128"/>
              </a:rPr>
              <a:t>Pour démarrer </a:t>
            </a:r>
            <a:r>
              <a:rPr lang="fr-FR" altLang="fr-FR" dirty="0">
                <a:latin typeface="Cambria" panose="02040503050406030204" pitchFamily="18" charset="0"/>
                <a:ea typeface="ＭＳ Ｐゴシック" panose="020B0600070205080204" pitchFamily="34" charset="-128"/>
              </a:rPr>
              <a:t>…… la stratégie des 10 minutes: </a:t>
            </a:r>
          </a:p>
          <a:p>
            <a:pPr lvl="1">
              <a:buFontTx/>
              <a:buChar char="-"/>
            </a:pPr>
            <a:r>
              <a:rPr lang="fr-FR" altLang="fr-FR" dirty="0">
                <a:latin typeface="Cambria" panose="02040503050406030204" pitchFamily="18" charset="0"/>
                <a:ea typeface="ＭＳ Ｐゴシック" panose="020B0600070205080204" pitchFamily="34" charset="-128"/>
              </a:rPr>
              <a:t>De l’ordre dans ses idées </a:t>
            </a:r>
          </a:p>
          <a:p>
            <a:pPr lvl="1">
              <a:buFontTx/>
              <a:buChar char="-"/>
            </a:pPr>
            <a:r>
              <a:rPr lang="fr-FR" altLang="fr-FR" dirty="0">
                <a:latin typeface="Cambria" panose="02040503050406030204" pitchFamily="18" charset="0"/>
                <a:ea typeface="ＭＳ Ｐゴシック" panose="020B0600070205080204" pitchFamily="34" charset="-128"/>
              </a:rPr>
              <a:t>Fait baisser le niveau d’anxiété </a:t>
            </a:r>
          </a:p>
          <a:p>
            <a:pPr eaLnBrk="1" hangingPunct="1">
              <a:buFontTx/>
              <a:buChar char="-"/>
            </a:pPr>
            <a:endParaRPr lang="fr-FR" altLang="fr-FR" sz="800" dirty="0">
              <a:latin typeface="Cambria" panose="02040503050406030204" pitchFamily="18" charset="0"/>
              <a:ea typeface="ＭＳ Ｐゴシック" panose="020B0600070205080204" pitchFamily="34" charset="-128"/>
            </a:endParaRPr>
          </a:p>
        </p:txBody>
      </p:sp>
    </p:spTree>
    <p:extLst>
      <p:ext uri="{BB962C8B-B14F-4D97-AF65-F5344CB8AC3E}">
        <p14:creationId xmlns:p14="http://schemas.microsoft.com/office/powerpoint/2010/main" val="30935751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Titre 1"/>
          <p:cNvSpPr>
            <a:spLocks noGrp="1"/>
          </p:cNvSpPr>
          <p:nvPr>
            <p:ph type="title"/>
          </p:nvPr>
        </p:nvSpPr>
        <p:spPr>
          <a:xfrm>
            <a:off x="757881" y="338396"/>
            <a:ext cx="8229600" cy="942975"/>
          </a:xfrm>
        </p:spPr>
        <p:txBody>
          <a:bodyPr/>
          <a:lstStyle/>
          <a:p>
            <a:pPr eaLnBrk="1" hangingPunct="1"/>
            <a:r>
              <a:rPr lang="fr-FR" altLang="fr-FR" sz="4000" dirty="0">
                <a:latin typeface="Cambria" panose="02040503050406030204" pitchFamily="18" charset="0"/>
                <a:ea typeface="ＭＳ Ｐゴシック" panose="020B0600070205080204" pitchFamily="34" charset="-128"/>
              </a:rPr>
              <a:t>Diviser</a:t>
            </a:r>
          </a:p>
        </p:txBody>
      </p:sp>
      <p:sp>
        <p:nvSpPr>
          <p:cNvPr id="102404" name="Espace réservé du contenu 2"/>
          <p:cNvSpPr>
            <a:spLocks noGrp="1"/>
          </p:cNvSpPr>
          <p:nvPr>
            <p:ph idx="1"/>
          </p:nvPr>
        </p:nvSpPr>
        <p:spPr>
          <a:xfrm>
            <a:off x="596748" y="1789610"/>
            <a:ext cx="10794064" cy="4643457"/>
          </a:xfrm>
        </p:spPr>
        <p:txBody>
          <a:bodyPr>
            <a:noAutofit/>
          </a:bodyPr>
          <a:lstStyle/>
          <a:p>
            <a:pPr eaLnBrk="1" hangingPunct="1">
              <a:buFont typeface="Arial" panose="020B0604020202020204" pitchFamily="34" charset="0"/>
              <a:buNone/>
            </a:pPr>
            <a:r>
              <a:rPr lang="fr-FR" altLang="fr-FR" b="1" dirty="0">
                <a:latin typeface="Cambria" panose="02040503050406030204" pitchFamily="18" charset="0"/>
                <a:ea typeface="ＭＳ Ｐゴシック" panose="020B0600070205080204" pitchFamily="34" charset="-128"/>
              </a:rPr>
              <a:t>2. Outils: </a:t>
            </a:r>
          </a:p>
          <a:p>
            <a:pPr eaLnBrk="1" hangingPunct="1">
              <a:buFont typeface="Arial" panose="020B0604020202020204" pitchFamily="34" charset="0"/>
              <a:buNone/>
            </a:pPr>
            <a:r>
              <a:rPr lang="fr-FR" altLang="fr-FR" u="sng" dirty="0">
                <a:latin typeface="Cambria" panose="02040503050406030204" pitchFamily="18" charset="0"/>
                <a:ea typeface="ＭＳ Ｐゴシック" panose="020B0600070205080204" pitchFamily="34" charset="-128"/>
              </a:rPr>
              <a:t>Support de travail – </a:t>
            </a:r>
            <a:r>
              <a:rPr lang="fr-FR" altLang="fr-FR" dirty="0">
                <a:latin typeface="Cambria" panose="02040503050406030204" pitchFamily="18" charset="0"/>
                <a:ea typeface="ＭＳ Ｐゴシック" panose="020B0600070205080204" pitchFamily="34" charset="-128"/>
              </a:rPr>
              <a:t>cahier de notes par ex. </a:t>
            </a:r>
          </a:p>
          <a:p>
            <a:pPr eaLnBrk="1" hangingPunct="1">
              <a:buFont typeface="Arial" panose="020B0604020202020204" pitchFamily="34" charset="0"/>
              <a:buNone/>
            </a:pPr>
            <a:r>
              <a:rPr lang="fr-FR" altLang="fr-FR" u="sng" dirty="0">
                <a:latin typeface="Cambria" panose="02040503050406030204" pitchFamily="18" charset="0"/>
                <a:ea typeface="ＭＳ Ｐゴシック" panose="020B0600070205080204" pitchFamily="34" charset="-128"/>
              </a:rPr>
              <a:t>Conscience du temps: </a:t>
            </a:r>
            <a:r>
              <a:rPr lang="fr-FR" altLang="fr-FR" dirty="0">
                <a:latin typeface="Cambria" panose="02040503050406030204" pitchFamily="18" charset="0"/>
                <a:ea typeface="ＭＳ Ｐゴシック" panose="020B0600070205080204" pitchFamily="34" charset="-128"/>
              </a:rPr>
              <a:t>Time </a:t>
            </a:r>
            <a:r>
              <a:rPr lang="fr-FR" altLang="fr-FR" dirty="0" err="1">
                <a:latin typeface="Cambria" panose="02040503050406030204" pitchFamily="18" charset="0"/>
                <a:ea typeface="ＭＳ Ｐゴシック" panose="020B0600070205080204" pitchFamily="34" charset="-128"/>
              </a:rPr>
              <a:t>timer</a:t>
            </a:r>
            <a:r>
              <a:rPr lang="fr-FR" altLang="fr-FR" dirty="0">
                <a:latin typeface="Cambria" panose="02040503050406030204" pitchFamily="18" charset="0"/>
                <a:ea typeface="ＭＳ Ｐゴシック" panose="020B0600070205080204" pitchFamily="34" charset="-128"/>
              </a:rPr>
              <a:t> =&gt; Applications: Visual </a:t>
            </a:r>
            <a:r>
              <a:rPr lang="fr-FR" altLang="fr-FR" dirty="0" err="1">
                <a:latin typeface="Cambria" panose="02040503050406030204" pitchFamily="18" charset="0"/>
                <a:ea typeface="ＭＳ Ｐゴシック" panose="020B0600070205080204" pitchFamily="34" charset="-128"/>
              </a:rPr>
              <a:t>Timer</a:t>
            </a:r>
            <a:r>
              <a:rPr lang="fr-FR" altLang="fr-FR" dirty="0">
                <a:latin typeface="Cambria" panose="02040503050406030204" pitchFamily="18" charset="0"/>
                <a:ea typeface="ＭＳ Ｐゴシック" panose="020B0600070205080204" pitchFamily="34" charset="-128"/>
              </a:rPr>
              <a:t> ou Time In</a:t>
            </a:r>
          </a:p>
          <a:p>
            <a:pPr eaLnBrk="1" hangingPunct="1">
              <a:buFont typeface="Arial" panose="020B0604020202020204" pitchFamily="34" charset="0"/>
              <a:buNone/>
            </a:pPr>
            <a:r>
              <a:rPr lang="fr-FR" altLang="fr-FR" u="sng" dirty="0">
                <a:latin typeface="Cambria" panose="02040503050406030204" pitchFamily="18" charset="0"/>
                <a:ea typeface="ＭＳ Ｐゴシック" panose="020B0600070205080204" pitchFamily="34" charset="-128"/>
              </a:rPr>
              <a:t>Lutter contre l’inattention en se recentrant </a:t>
            </a:r>
            <a:r>
              <a:rPr lang="fr-FR" altLang="fr-FR" dirty="0">
                <a:latin typeface="Cambria" panose="02040503050406030204" pitchFamily="18" charset="0"/>
                <a:ea typeface="ＭＳ Ｐゴシック" panose="020B0600070205080204" pitchFamily="34" charset="-128"/>
              </a:rPr>
              <a:t>régulièrement par l’utilisation de gommettes de couleur (rappel visuel) ou une sonnerie (rappel sonore ou vibrant) =&gt; vérifier si la tâche en cours est compatible avec votre objectif</a:t>
            </a:r>
          </a:p>
        </p:txBody>
      </p:sp>
    </p:spTree>
    <p:extLst>
      <p:ext uri="{BB962C8B-B14F-4D97-AF65-F5344CB8AC3E}">
        <p14:creationId xmlns:p14="http://schemas.microsoft.com/office/powerpoint/2010/main" val="35908958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Espace réservé du contenu 2"/>
          <p:cNvSpPr>
            <a:spLocks noGrp="1"/>
          </p:cNvSpPr>
          <p:nvPr>
            <p:ph idx="1"/>
          </p:nvPr>
        </p:nvSpPr>
        <p:spPr>
          <a:xfrm>
            <a:off x="570867" y="1592533"/>
            <a:ext cx="10088423" cy="4912770"/>
          </a:xfrm>
        </p:spPr>
        <p:txBody>
          <a:bodyPr>
            <a:normAutofit fontScale="92500" lnSpcReduction="20000"/>
          </a:bodyPr>
          <a:lstStyle/>
          <a:p>
            <a:pPr eaLnBrk="1" hangingPunct="1">
              <a:buFont typeface="Arial" panose="020B0604020202020204" pitchFamily="34" charset="0"/>
              <a:buNone/>
            </a:pPr>
            <a:r>
              <a:rPr lang="fr-FR" altLang="fr-FR" sz="3000" dirty="0">
                <a:latin typeface="Cambria" panose="02040503050406030204" pitchFamily="18" charset="0"/>
                <a:ea typeface="ＭＳ Ｐゴシック" panose="020B0600070205080204" pitchFamily="34" charset="-128"/>
              </a:rPr>
              <a:t>Identifier la période de la journée où vous êtes le plus efficace et concentrez y les tâches difficiles</a:t>
            </a:r>
          </a:p>
          <a:p>
            <a:pPr eaLnBrk="1" hangingPunct="1">
              <a:buFont typeface="Arial" panose="020B0604020202020204" pitchFamily="34" charset="0"/>
              <a:buNone/>
            </a:pPr>
            <a:endParaRPr lang="fr-FR" altLang="fr-FR" sz="1000" dirty="0">
              <a:latin typeface="Cambria" panose="02040503050406030204" pitchFamily="18" charset="0"/>
              <a:ea typeface="ＭＳ Ｐゴシック" panose="020B0600070205080204" pitchFamily="34" charset="-128"/>
            </a:endParaRPr>
          </a:p>
          <a:p>
            <a:pPr eaLnBrk="1" hangingPunct="1">
              <a:buFont typeface="Arial" panose="020B0604020202020204" pitchFamily="34" charset="0"/>
              <a:buNone/>
            </a:pPr>
            <a:r>
              <a:rPr lang="fr-FR" altLang="fr-FR" sz="3000" dirty="0">
                <a:latin typeface="Cambria" panose="02040503050406030204" pitchFamily="18" charset="0"/>
                <a:ea typeface="ＭＳ Ｐゴシック" panose="020B0600070205080204" pitchFamily="34" charset="-128"/>
              </a:rPr>
              <a:t>Associer une activité plaisante à une activité difficile</a:t>
            </a:r>
          </a:p>
          <a:p>
            <a:pPr eaLnBrk="1" hangingPunct="1">
              <a:buFont typeface="Arial" panose="020B0604020202020204" pitchFamily="34" charset="0"/>
              <a:buNone/>
            </a:pPr>
            <a:endParaRPr lang="fr-FR" altLang="fr-FR" sz="900" dirty="0">
              <a:latin typeface="Cambria" panose="02040503050406030204" pitchFamily="18" charset="0"/>
              <a:ea typeface="ＭＳ Ｐゴシック" panose="020B0600070205080204" pitchFamily="34" charset="-128"/>
            </a:endParaRPr>
          </a:p>
          <a:p>
            <a:pPr eaLnBrk="1" hangingPunct="1">
              <a:buFont typeface="Arial" panose="020B0604020202020204" pitchFamily="34" charset="0"/>
              <a:buNone/>
            </a:pPr>
            <a:r>
              <a:rPr lang="fr-FR" altLang="fr-FR" sz="3000" dirty="0">
                <a:latin typeface="Cambria" panose="02040503050406030204" pitchFamily="18" charset="0"/>
                <a:ea typeface="ＭＳ Ｐゴシック" panose="020B0600070205080204" pitchFamily="34" charset="-128"/>
              </a:rPr>
              <a:t>Avoir un rendu visuel de toutes les mini tâches accomplies</a:t>
            </a:r>
          </a:p>
          <a:p>
            <a:pPr eaLnBrk="1" hangingPunct="1">
              <a:buFont typeface="Symbol" panose="05050102010706020507" pitchFamily="18" charset="2"/>
              <a:buChar char="Þ"/>
            </a:pPr>
            <a:r>
              <a:rPr lang="fr-FR" altLang="fr-FR" dirty="0">
                <a:latin typeface="Cambria" panose="02040503050406030204" pitchFamily="18" charset="0"/>
                <a:ea typeface="ＭＳ Ｐゴシック" panose="020B0600070205080204" pitchFamily="34" charset="-128"/>
              </a:rPr>
              <a:t>améliorer la confiance en soi faire de l’auto-renforcement</a:t>
            </a:r>
          </a:p>
          <a:p>
            <a:pPr marL="0" indent="0" eaLnBrk="1" hangingPunct="1">
              <a:buNone/>
            </a:pPr>
            <a:endParaRPr lang="fr-FR" altLang="fr-FR" sz="900" dirty="0">
              <a:latin typeface="Cambria" panose="02040503050406030204" pitchFamily="18" charset="0"/>
              <a:ea typeface="ＭＳ Ｐゴシック" panose="020B0600070205080204" pitchFamily="34" charset="-128"/>
            </a:endParaRPr>
          </a:p>
          <a:p>
            <a:pPr eaLnBrk="1" hangingPunct="1">
              <a:buFont typeface="Arial" panose="020B0604020202020204" pitchFamily="34" charset="0"/>
              <a:buNone/>
            </a:pPr>
            <a:r>
              <a:rPr lang="fr-FR" altLang="fr-FR" sz="3000" dirty="0">
                <a:latin typeface="Cambria" panose="02040503050406030204" pitchFamily="18" charset="0"/>
                <a:ea typeface="ＭＳ Ｐゴシック" panose="020B0600070205080204" pitchFamily="34" charset="-128"/>
              </a:rPr>
              <a:t>Planning souple</a:t>
            </a:r>
          </a:p>
          <a:p>
            <a:pPr eaLnBrk="1" hangingPunct="1">
              <a:buFont typeface="Symbol" panose="05050102010706020507" pitchFamily="18" charset="2"/>
              <a:buChar char="Þ"/>
            </a:pPr>
            <a:r>
              <a:rPr lang="fr-FR" altLang="fr-FR" dirty="0">
                <a:latin typeface="Cambria" panose="02040503050406030204" pitchFamily="18" charset="0"/>
                <a:ea typeface="ＭＳ Ｐゴシック" panose="020B0600070205080204" pitchFamily="34" charset="-128"/>
              </a:rPr>
              <a:t>mettre ce qui est important seulement car un planning rigide peut renforcer le sentiment d’être débordé et permet de gérer les imprévus</a:t>
            </a:r>
          </a:p>
          <a:p>
            <a:pPr eaLnBrk="1" hangingPunct="1">
              <a:buFont typeface="Symbol" panose="05050102010706020507" pitchFamily="18" charset="2"/>
              <a:buChar char="Þ"/>
            </a:pPr>
            <a:endParaRPr lang="fr-FR" altLang="fr-FR" dirty="0">
              <a:latin typeface="Cambria" panose="02040503050406030204" pitchFamily="18" charset="0"/>
              <a:ea typeface="ＭＳ Ｐゴシック" panose="020B0600070205080204" pitchFamily="34" charset="-128"/>
            </a:endParaRPr>
          </a:p>
          <a:p>
            <a:pPr eaLnBrk="1" hangingPunct="1">
              <a:buFont typeface="Arial" panose="020B0604020202020204" pitchFamily="34" charset="0"/>
              <a:buNone/>
            </a:pPr>
            <a:endParaRPr lang="fr-FR" altLang="fr-FR" dirty="0">
              <a:latin typeface="Cambria" panose="02040503050406030204" pitchFamily="18" charset="0"/>
              <a:ea typeface="ＭＳ Ｐゴシック" panose="020B0600070205080204" pitchFamily="34" charset="-128"/>
            </a:endParaRPr>
          </a:p>
          <a:p>
            <a:pPr eaLnBrk="1" hangingPunct="1">
              <a:buFont typeface="Arial" panose="020B0604020202020204" pitchFamily="34" charset="0"/>
              <a:buNone/>
            </a:pPr>
            <a:endParaRPr lang="fr-FR" altLang="fr-FR" dirty="0">
              <a:latin typeface="Cambria" panose="02040503050406030204" pitchFamily="18" charset="0"/>
              <a:ea typeface="ＭＳ Ｐゴシック" panose="020B0600070205080204" pitchFamily="34" charset="-128"/>
            </a:endParaRPr>
          </a:p>
          <a:p>
            <a:pPr eaLnBrk="1" hangingPunct="1">
              <a:buFont typeface="Arial" panose="020B0604020202020204" pitchFamily="34" charset="0"/>
              <a:buNone/>
            </a:pPr>
            <a:endParaRPr lang="fr-FR" altLang="fr-FR" dirty="0">
              <a:latin typeface="Cambria" panose="02040503050406030204" pitchFamily="18" charset="0"/>
              <a:ea typeface="ＭＳ Ｐゴシック" panose="020B0600070205080204" pitchFamily="34" charset="-128"/>
            </a:endParaRPr>
          </a:p>
          <a:p>
            <a:pPr eaLnBrk="1" hangingPunct="1">
              <a:buFont typeface="Arial" panose="020B0604020202020204" pitchFamily="34" charset="0"/>
              <a:buNone/>
            </a:pPr>
            <a:endParaRPr lang="fr-FR" altLang="fr-FR" dirty="0">
              <a:latin typeface="Cambria" panose="02040503050406030204" pitchFamily="18" charset="0"/>
              <a:ea typeface="ＭＳ Ｐゴシック" panose="020B0600070205080204" pitchFamily="34" charset="-128"/>
            </a:endParaRPr>
          </a:p>
          <a:p>
            <a:pPr eaLnBrk="1" hangingPunct="1">
              <a:buFont typeface="Arial" panose="020B0604020202020204" pitchFamily="34" charset="0"/>
              <a:buNone/>
            </a:pPr>
            <a:endParaRPr lang="fr-FR" altLang="fr-FR" dirty="0">
              <a:latin typeface="Cambria" panose="02040503050406030204" pitchFamily="18" charset="0"/>
              <a:ea typeface="ＭＳ Ｐゴシック" panose="020B0600070205080204" pitchFamily="34" charset="-128"/>
            </a:endParaRPr>
          </a:p>
          <a:p>
            <a:pPr eaLnBrk="1" hangingPunct="1">
              <a:buFont typeface="Arial" panose="020B0604020202020204" pitchFamily="34" charset="0"/>
              <a:buNone/>
            </a:pPr>
            <a:endParaRPr lang="fr-FR" altLang="fr-FR" dirty="0">
              <a:latin typeface="Cambria" panose="02040503050406030204" pitchFamily="18" charset="0"/>
              <a:ea typeface="ＭＳ Ｐゴシック" panose="020B0600070205080204" pitchFamily="34" charset="-128"/>
            </a:endParaRPr>
          </a:p>
        </p:txBody>
      </p:sp>
      <p:sp>
        <p:nvSpPr>
          <p:cNvPr id="103428" name="Titre 1"/>
          <p:cNvSpPr>
            <a:spLocks noGrp="1"/>
          </p:cNvSpPr>
          <p:nvPr>
            <p:ph type="title"/>
          </p:nvPr>
        </p:nvSpPr>
        <p:spPr>
          <a:xfrm>
            <a:off x="943232" y="459990"/>
            <a:ext cx="8229600" cy="942975"/>
          </a:xfrm>
        </p:spPr>
        <p:txBody>
          <a:bodyPr/>
          <a:lstStyle/>
          <a:p>
            <a:pPr eaLnBrk="1" hangingPunct="1"/>
            <a:r>
              <a:rPr lang="fr-FR" altLang="fr-FR" sz="4000" dirty="0">
                <a:latin typeface="Cambria" panose="02040503050406030204" pitchFamily="18" charset="0"/>
                <a:ea typeface="ＭＳ Ｐゴシック" panose="020B0600070205080204" pitchFamily="34" charset="-128"/>
              </a:rPr>
              <a:t>Bien </a:t>
            </a:r>
            <a:r>
              <a:rPr lang="fr-FR" altLang="fr-FR" sz="4000" dirty="0" err="1">
                <a:latin typeface="Cambria" panose="02040503050406030204" pitchFamily="18" charset="0"/>
                <a:ea typeface="ＭＳ Ｐゴシック" panose="020B0600070205080204" pitchFamily="34" charset="-128"/>
              </a:rPr>
              <a:t>procrastiner</a:t>
            </a:r>
            <a:r>
              <a:rPr lang="fr-FR" altLang="fr-FR" sz="4000" dirty="0">
                <a:latin typeface="Cambria" panose="02040503050406030204" pitchFamily="18" charset="0"/>
                <a:ea typeface="ＭＳ Ｐゴシック" panose="020B0600070205080204" pitchFamily="34" charset="-128"/>
              </a:rPr>
              <a:t> !!!!</a:t>
            </a:r>
          </a:p>
        </p:txBody>
      </p:sp>
    </p:spTree>
    <p:extLst>
      <p:ext uri="{BB962C8B-B14F-4D97-AF65-F5344CB8AC3E}">
        <p14:creationId xmlns:p14="http://schemas.microsoft.com/office/powerpoint/2010/main" val="22869989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altLang="fr-FR" dirty="0">
                <a:latin typeface="Cambria" panose="02040503050406030204" pitchFamily="18" charset="0"/>
              </a:rPr>
              <a:t>Impulsivité</a:t>
            </a:r>
          </a:p>
        </p:txBody>
      </p:sp>
    </p:spTree>
    <p:extLst>
      <p:ext uri="{BB962C8B-B14F-4D97-AF65-F5344CB8AC3E}">
        <p14:creationId xmlns:p14="http://schemas.microsoft.com/office/powerpoint/2010/main" val="16672374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Titre 1"/>
          <p:cNvSpPr>
            <a:spLocks noGrp="1"/>
          </p:cNvSpPr>
          <p:nvPr>
            <p:ph type="title"/>
          </p:nvPr>
        </p:nvSpPr>
        <p:spPr>
          <a:xfrm>
            <a:off x="943232" y="459990"/>
            <a:ext cx="8229600" cy="942975"/>
          </a:xfrm>
        </p:spPr>
        <p:txBody>
          <a:bodyPr/>
          <a:lstStyle/>
          <a:p>
            <a:pPr eaLnBrk="1" hangingPunct="1"/>
            <a:r>
              <a:rPr lang="fr-FR" altLang="fr-FR" sz="4000" dirty="0">
                <a:latin typeface="Cambria" panose="02040503050406030204" pitchFamily="18" charset="0"/>
                <a:ea typeface="ＭＳ Ｐゴシック" panose="020B0600070205080204" pitchFamily="34" charset="-128"/>
              </a:rPr>
              <a:t>Impulsivité</a:t>
            </a:r>
          </a:p>
        </p:txBody>
      </p:sp>
      <p:sp>
        <p:nvSpPr>
          <p:cNvPr id="5" name="Rectangle 2"/>
          <p:cNvSpPr>
            <a:spLocks noChangeArrowheads="1"/>
          </p:cNvSpPr>
          <p:nvPr/>
        </p:nvSpPr>
        <p:spPr bwMode="auto">
          <a:xfrm>
            <a:off x="560173" y="2031742"/>
            <a:ext cx="11018109"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just"/>
            <a:r>
              <a:rPr lang="fr-FR" altLang="fr-FR" sz="2000" b="1" dirty="0">
                <a:latin typeface="Cambria" panose="02040503050406030204" pitchFamily="18" charset="0"/>
              </a:rPr>
              <a:t>L’impulsivité</a:t>
            </a:r>
            <a:r>
              <a:rPr lang="fr-FR" altLang="fr-FR" sz="2000" dirty="0">
                <a:latin typeface="Cambria" panose="02040503050406030204" pitchFamily="18" charset="0"/>
              </a:rPr>
              <a:t> peut être considérée comme la tendance à réagir aux indices de l’environnement de manière rapide, spontanée, sans planification et dont les conséquences sont potentiellement mal adaptatives (</a:t>
            </a:r>
            <a:r>
              <a:rPr lang="fr-FR" altLang="fr-FR" sz="2000" dirty="0" err="1">
                <a:latin typeface="Cambria" panose="02040503050406030204" pitchFamily="18" charset="0"/>
              </a:rPr>
              <a:t>Fino</a:t>
            </a:r>
            <a:r>
              <a:rPr lang="fr-FR" altLang="fr-FR" sz="2000" dirty="0">
                <a:latin typeface="Cambria" panose="02040503050406030204" pitchFamily="18" charset="0"/>
              </a:rPr>
              <a:t> et </a:t>
            </a:r>
            <a:r>
              <a:rPr lang="fr-FR" altLang="fr-FR" sz="2000" i="1" dirty="0">
                <a:latin typeface="Cambria" panose="02040503050406030204" pitchFamily="18" charset="0"/>
              </a:rPr>
              <a:t>al</a:t>
            </a:r>
            <a:r>
              <a:rPr lang="fr-FR" altLang="fr-FR" sz="2000" dirty="0">
                <a:latin typeface="Cambria" panose="02040503050406030204" pitchFamily="18" charset="0"/>
              </a:rPr>
              <a:t>., 2014). </a:t>
            </a:r>
            <a:endParaRPr lang="fr-FR" altLang="fr-FR" sz="2000" dirty="0">
              <a:solidFill>
                <a:srgbClr val="000000"/>
              </a:solidFill>
              <a:latin typeface="Cambria" panose="02040503050406030204" pitchFamily="18" charset="0"/>
            </a:endParaRPr>
          </a:p>
          <a:p>
            <a:pPr algn="just"/>
            <a:endParaRPr lang="fr-FR" altLang="fr-FR" sz="2000" b="1" dirty="0">
              <a:solidFill>
                <a:srgbClr val="000000"/>
              </a:solidFill>
              <a:latin typeface="Cambria" panose="02040503050406030204" pitchFamily="18" charset="0"/>
            </a:endParaRPr>
          </a:p>
          <a:p>
            <a:pPr algn="just"/>
            <a:endParaRPr lang="fr-FR" altLang="fr-FR" sz="2000" b="1" dirty="0">
              <a:solidFill>
                <a:srgbClr val="000000"/>
              </a:solidFill>
              <a:latin typeface="Cambria" panose="02040503050406030204" pitchFamily="18" charset="0"/>
            </a:endParaRPr>
          </a:p>
          <a:p>
            <a:pPr algn="just"/>
            <a:r>
              <a:rPr lang="fr-FR" altLang="fr-FR" sz="2000" b="1" dirty="0">
                <a:solidFill>
                  <a:srgbClr val="000000"/>
                </a:solidFill>
                <a:latin typeface="Cambria" panose="02040503050406030204" pitchFamily="18" charset="0"/>
              </a:rPr>
              <a:t>L’impulsivité </a:t>
            </a:r>
            <a:r>
              <a:rPr lang="fr-FR" altLang="fr-FR" sz="2000" dirty="0">
                <a:solidFill>
                  <a:srgbClr val="000000"/>
                </a:solidFill>
                <a:latin typeface="Cambria" panose="02040503050406030204" pitchFamily="18" charset="0"/>
              </a:rPr>
              <a:t>se manifeste par le fait d’interrompre les autres dans une conversation, de parler avant de réfléchir, d’être impatient (notamment en conduisant) et d’effectuer des actes impulsifs (comme des achats impulsifs). Les manifestations sont aussi des capacités faibles à s’occuper, un entretien des relations abrupte (que ce soit dans l’initiation comme dans la fin des relations), une recherche excessive aux activités plaisantes sans reconnaître les risques de se blesser, ni les conséquences de leurs actes, des difficultés dans la prise de décision et un traitement superficiel des informations. </a:t>
            </a:r>
          </a:p>
          <a:p>
            <a:endParaRPr lang="fr-FR" altLang="fr-FR" sz="2000" dirty="0">
              <a:solidFill>
                <a:srgbClr val="000000"/>
              </a:solidFill>
              <a:latin typeface="Cambria" panose="02040503050406030204" pitchFamily="18" charset="0"/>
            </a:endParaRPr>
          </a:p>
        </p:txBody>
      </p:sp>
    </p:spTree>
    <p:extLst>
      <p:ext uri="{BB962C8B-B14F-4D97-AF65-F5344CB8AC3E}">
        <p14:creationId xmlns:p14="http://schemas.microsoft.com/office/powerpoint/2010/main" val="1816671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Image 1" descr="ritalineLP.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4092" y="1351191"/>
            <a:ext cx="1024915" cy="1366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75" name="Image 2" descr="ritaline10.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6757" y="122645"/>
            <a:ext cx="2043814" cy="1218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76" name="Image 3" descr="concerta.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04093" y="5197362"/>
            <a:ext cx="1187754" cy="1581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77" name="Image 4" descr="quasym.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904093" y="2724936"/>
            <a:ext cx="1187754" cy="1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78" name="ZoneTexte 5"/>
          <p:cNvSpPr txBox="1">
            <a:spLocks noChangeArrowheads="1"/>
          </p:cNvSpPr>
          <p:nvPr/>
        </p:nvSpPr>
        <p:spPr bwMode="auto">
          <a:xfrm>
            <a:off x="3248483" y="563561"/>
            <a:ext cx="1079500" cy="369888"/>
          </a:xfrm>
          <a:prstGeom prst="rect">
            <a:avLst/>
          </a:prstGeom>
          <a:solidFill>
            <a:schemeClr val="accent1"/>
          </a:solidFill>
          <a:ln w="9525">
            <a:solidFill>
              <a:srgbClr val="000000"/>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37931725" indent="-37474525">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fr-FR" altLang="fr-FR" sz="1800" dirty="0">
                <a:latin typeface="Arial" panose="020B0604020202020204" pitchFamily="34" charset="0"/>
              </a:rPr>
              <a:t>2-4h</a:t>
            </a:r>
          </a:p>
        </p:txBody>
      </p:sp>
      <p:sp>
        <p:nvSpPr>
          <p:cNvPr id="54279" name="ZoneTexte 6"/>
          <p:cNvSpPr txBox="1">
            <a:spLocks noChangeArrowheads="1"/>
          </p:cNvSpPr>
          <p:nvPr/>
        </p:nvSpPr>
        <p:spPr bwMode="auto">
          <a:xfrm>
            <a:off x="3248483" y="1794532"/>
            <a:ext cx="1800225" cy="369888"/>
          </a:xfrm>
          <a:prstGeom prst="rect">
            <a:avLst/>
          </a:prstGeom>
          <a:solidFill>
            <a:srgbClr val="4F81BD"/>
          </a:solidFill>
          <a:ln w="9525">
            <a:solidFill>
              <a:srgbClr val="000000"/>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37931725" indent="-37474525">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fr-FR" altLang="fr-FR" sz="1800">
                <a:latin typeface="Arial" panose="020B0604020202020204" pitchFamily="34" charset="0"/>
              </a:rPr>
              <a:t>6-8h</a:t>
            </a:r>
          </a:p>
        </p:txBody>
      </p:sp>
      <p:sp>
        <p:nvSpPr>
          <p:cNvPr id="54280" name="ZoneTexte 7"/>
          <p:cNvSpPr txBox="1">
            <a:spLocks noChangeArrowheads="1"/>
          </p:cNvSpPr>
          <p:nvPr/>
        </p:nvSpPr>
        <p:spPr bwMode="auto">
          <a:xfrm>
            <a:off x="3239568" y="2965819"/>
            <a:ext cx="2293937" cy="369887"/>
          </a:xfrm>
          <a:prstGeom prst="rect">
            <a:avLst/>
          </a:prstGeom>
          <a:solidFill>
            <a:srgbClr val="4F81BD"/>
          </a:solidFill>
          <a:ln w="9525">
            <a:solidFill>
              <a:srgbClr val="000000"/>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37931725" indent="-37474525">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fr-FR" altLang="fr-FR" sz="1800">
                <a:latin typeface="Arial" panose="020B0604020202020204" pitchFamily="34" charset="0"/>
              </a:rPr>
              <a:t>8h</a:t>
            </a:r>
          </a:p>
        </p:txBody>
      </p:sp>
      <p:sp>
        <p:nvSpPr>
          <p:cNvPr id="54281" name="ZoneTexte 8"/>
          <p:cNvSpPr txBox="1">
            <a:spLocks noChangeArrowheads="1"/>
          </p:cNvSpPr>
          <p:nvPr/>
        </p:nvSpPr>
        <p:spPr bwMode="auto">
          <a:xfrm>
            <a:off x="3239568" y="5561771"/>
            <a:ext cx="2879725" cy="368300"/>
          </a:xfrm>
          <a:prstGeom prst="rect">
            <a:avLst/>
          </a:prstGeom>
          <a:solidFill>
            <a:srgbClr val="4F81BD"/>
          </a:solidFill>
          <a:ln w="9525">
            <a:solidFill>
              <a:srgbClr val="000000"/>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37931725" indent="-37474525">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fr-FR" altLang="fr-FR" sz="1800">
                <a:latin typeface="Arial" panose="020B0604020202020204" pitchFamily="34" charset="0"/>
              </a:rPr>
              <a:t>12h</a:t>
            </a:r>
          </a:p>
        </p:txBody>
      </p:sp>
      <p:sp>
        <p:nvSpPr>
          <p:cNvPr id="54282" name="ZoneTexte 1"/>
          <p:cNvSpPr txBox="1">
            <a:spLocks noChangeArrowheads="1"/>
          </p:cNvSpPr>
          <p:nvPr/>
        </p:nvSpPr>
        <p:spPr bwMode="auto">
          <a:xfrm rot="1373210">
            <a:off x="6980129" y="1425157"/>
            <a:ext cx="3671888" cy="5222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37931725" indent="-37474525">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 typeface="Arial" panose="020B0604020202020204" pitchFamily="34" charset="0"/>
              <a:buNone/>
            </a:pPr>
            <a:r>
              <a:rPr lang="fr-FR" altLang="fr-FR" sz="2800">
                <a:latin typeface="Cambria" panose="02040503050406030204" pitchFamily="18" charset="0"/>
              </a:rPr>
              <a:t> MÉTHYLPHÉNIDATE</a:t>
            </a:r>
          </a:p>
        </p:txBody>
      </p:sp>
      <p:pic>
        <p:nvPicPr>
          <p:cNvPr id="2" name="Image 1"/>
          <p:cNvPicPr>
            <a:picLocks noChangeAspect="1"/>
          </p:cNvPicPr>
          <p:nvPr/>
        </p:nvPicPr>
        <p:blipFill rotWithShape="1">
          <a:blip r:embed="rId6"/>
          <a:srcRect l="18926" t="52238" r="58572" b="32968"/>
          <a:stretch/>
        </p:blipFill>
        <p:spPr>
          <a:xfrm>
            <a:off x="572918" y="3946290"/>
            <a:ext cx="2385443" cy="1254681"/>
          </a:xfrm>
          <a:prstGeom prst="rect">
            <a:avLst/>
          </a:prstGeom>
        </p:spPr>
      </p:pic>
      <p:sp>
        <p:nvSpPr>
          <p:cNvPr id="12" name="ZoneTexte 7"/>
          <p:cNvSpPr txBox="1">
            <a:spLocks noChangeArrowheads="1"/>
          </p:cNvSpPr>
          <p:nvPr/>
        </p:nvSpPr>
        <p:spPr bwMode="auto">
          <a:xfrm>
            <a:off x="3239568" y="4287427"/>
            <a:ext cx="2293937" cy="369887"/>
          </a:xfrm>
          <a:prstGeom prst="rect">
            <a:avLst/>
          </a:prstGeom>
          <a:solidFill>
            <a:srgbClr val="4F81BD"/>
          </a:solidFill>
          <a:ln w="9525">
            <a:solidFill>
              <a:srgbClr val="000000"/>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37931725" indent="-37474525">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fr-FR" altLang="fr-FR" sz="1800">
                <a:latin typeface="Arial" panose="020B0604020202020204" pitchFamily="34" charset="0"/>
              </a:rPr>
              <a:t>8h</a:t>
            </a:r>
          </a:p>
        </p:txBody>
      </p:sp>
    </p:spTree>
    <p:extLst>
      <p:ext uri="{BB962C8B-B14F-4D97-AF65-F5344CB8AC3E}">
        <p14:creationId xmlns:p14="http://schemas.microsoft.com/office/powerpoint/2010/main" val="13449800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Espace réservé du contenu 2"/>
          <p:cNvSpPr>
            <a:spLocks noGrp="1"/>
          </p:cNvSpPr>
          <p:nvPr>
            <p:ph idx="1"/>
          </p:nvPr>
        </p:nvSpPr>
        <p:spPr>
          <a:xfrm>
            <a:off x="493372" y="908673"/>
            <a:ext cx="10583931" cy="5087177"/>
          </a:xfrm>
        </p:spPr>
        <p:txBody>
          <a:bodyPr/>
          <a:lstStyle/>
          <a:p>
            <a:pPr eaLnBrk="1" hangingPunct="1">
              <a:buFont typeface="Arial" panose="020B0604020202020204" pitchFamily="34" charset="0"/>
              <a:buNone/>
            </a:pPr>
            <a:endParaRPr lang="fr-FR" altLang="fr-FR" dirty="0">
              <a:latin typeface="Cambria" panose="02040503050406030204" pitchFamily="18" charset="0"/>
              <a:ea typeface="ＭＳ Ｐゴシック" panose="020B0600070205080204" pitchFamily="34" charset="-128"/>
            </a:endParaRPr>
          </a:p>
          <a:p>
            <a:pPr>
              <a:buNone/>
            </a:pPr>
            <a:r>
              <a:rPr lang="fr-FR" altLang="fr-FR" sz="3000" dirty="0">
                <a:latin typeface="Cambria" panose="02040503050406030204" pitchFamily="18" charset="0"/>
                <a:ea typeface="ＭＳ Ｐゴシック" panose="020B0600070205080204" pitchFamily="34" charset="-128"/>
              </a:rPr>
              <a:t>Restructuration et assouplissement de la pensée - </a:t>
            </a:r>
            <a:endParaRPr lang="fr-FR" altLang="fr-FR" dirty="0">
              <a:latin typeface="Cambria" panose="02040503050406030204" pitchFamily="18" charset="0"/>
              <a:ea typeface="ＭＳ Ｐゴシック" panose="020B0600070205080204" pitchFamily="34" charset="-128"/>
            </a:endParaRPr>
          </a:p>
          <a:p>
            <a:pPr>
              <a:buNone/>
            </a:pPr>
            <a:r>
              <a:rPr lang="fr-FR" altLang="fr-FR" dirty="0">
                <a:latin typeface="Cambria" panose="02040503050406030204" pitchFamily="18" charset="0"/>
              </a:rPr>
              <a:t>Quelles sont les preuves qui montrent que cette pensée est vraie ? </a:t>
            </a:r>
          </a:p>
          <a:p>
            <a:pPr>
              <a:buNone/>
            </a:pPr>
            <a:r>
              <a:rPr lang="fr-FR" altLang="fr-FR" dirty="0">
                <a:latin typeface="Cambria" panose="02040503050406030204" pitchFamily="18" charset="0"/>
              </a:rPr>
              <a:t>Qu’elle est fausse ? </a:t>
            </a:r>
          </a:p>
          <a:p>
            <a:pPr>
              <a:buNone/>
            </a:pPr>
            <a:r>
              <a:rPr lang="fr-FR" altLang="fr-FR" dirty="0">
                <a:latin typeface="Cambria" panose="02040503050406030204" pitchFamily="18" charset="0"/>
              </a:rPr>
              <a:t>Pouvez vous faire d’autres hypothèses ? </a:t>
            </a:r>
          </a:p>
          <a:p>
            <a:pPr>
              <a:buNone/>
            </a:pPr>
            <a:r>
              <a:rPr lang="fr-FR" altLang="fr-FR" dirty="0">
                <a:latin typeface="Cambria" panose="02040503050406030204" pitchFamily="18" charset="0"/>
              </a:rPr>
              <a:t>Quelle est la pire chose qui pourrait arriver ? </a:t>
            </a:r>
          </a:p>
          <a:p>
            <a:pPr>
              <a:buNone/>
            </a:pPr>
            <a:r>
              <a:rPr lang="fr-FR" altLang="fr-FR" dirty="0">
                <a:latin typeface="Cambria" panose="02040503050406030204" pitchFamily="18" charset="0"/>
              </a:rPr>
              <a:t>Que vous dirait un bon ami à propos de cette situation ? </a:t>
            </a:r>
          </a:p>
          <a:p>
            <a:pPr>
              <a:buNone/>
            </a:pPr>
            <a:r>
              <a:rPr lang="fr-FR" altLang="fr-FR" dirty="0">
                <a:latin typeface="Cambria" panose="02040503050406030204" pitchFamily="18" charset="0"/>
              </a:rPr>
              <a:t>Que diriez vous à un bon ami qui vivrait cette situation ? </a:t>
            </a:r>
          </a:p>
          <a:p>
            <a:pPr>
              <a:buNone/>
            </a:pPr>
            <a:r>
              <a:rPr lang="fr-FR" altLang="fr-FR" dirty="0">
                <a:latin typeface="Cambria" panose="02040503050406030204" pitchFamily="18" charset="0"/>
              </a:rPr>
              <a:t>Quelles seraient les avantages à gérer différemment ses émotions ? </a:t>
            </a:r>
          </a:p>
          <a:p>
            <a:pPr eaLnBrk="1" hangingPunct="1">
              <a:buFont typeface="Arial" panose="020B0604020202020204" pitchFamily="34" charset="0"/>
              <a:buNone/>
            </a:pPr>
            <a:endParaRPr lang="fr-FR" altLang="fr-FR" dirty="0">
              <a:latin typeface="Cambria" panose="02040503050406030204" pitchFamily="18" charset="0"/>
              <a:ea typeface="ＭＳ Ｐゴシック" panose="020B0600070205080204" pitchFamily="34" charset="-128"/>
            </a:endParaRPr>
          </a:p>
          <a:p>
            <a:pPr eaLnBrk="1" hangingPunct="1">
              <a:buFont typeface="Arial" panose="020B0604020202020204" pitchFamily="34" charset="0"/>
              <a:buNone/>
            </a:pPr>
            <a:endParaRPr lang="fr-FR" altLang="fr-FR" dirty="0">
              <a:latin typeface="Cambria" panose="02040503050406030204" pitchFamily="18" charset="0"/>
              <a:ea typeface="ＭＳ Ｐゴシック" panose="020B0600070205080204" pitchFamily="34" charset="-128"/>
            </a:endParaRPr>
          </a:p>
          <a:p>
            <a:pPr eaLnBrk="1" hangingPunct="1">
              <a:buFont typeface="Arial" panose="020B0604020202020204" pitchFamily="34" charset="0"/>
              <a:buNone/>
            </a:pPr>
            <a:endParaRPr lang="fr-FR" altLang="fr-FR" dirty="0">
              <a:latin typeface="Cambria" panose="02040503050406030204" pitchFamily="18" charset="0"/>
              <a:ea typeface="ＭＳ Ｐゴシック" panose="020B0600070205080204" pitchFamily="34" charset="-128"/>
            </a:endParaRPr>
          </a:p>
          <a:p>
            <a:pPr eaLnBrk="1" hangingPunct="1">
              <a:buFont typeface="Arial" panose="020B0604020202020204" pitchFamily="34" charset="0"/>
              <a:buNone/>
            </a:pPr>
            <a:endParaRPr lang="fr-FR" altLang="fr-FR" dirty="0">
              <a:latin typeface="Cambria" panose="02040503050406030204" pitchFamily="18" charset="0"/>
              <a:ea typeface="ＭＳ Ｐゴシック" panose="020B0600070205080204" pitchFamily="34" charset="-128"/>
            </a:endParaRPr>
          </a:p>
        </p:txBody>
      </p:sp>
      <p:sp>
        <p:nvSpPr>
          <p:cNvPr id="107524" name="Titre 1"/>
          <p:cNvSpPr>
            <a:spLocks noGrp="1"/>
          </p:cNvSpPr>
          <p:nvPr>
            <p:ph type="title"/>
          </p:nvPr>
        </p:nvSpPr>
        <p:spPr>
          <a:xfrm>
            <a:off x="794952" y="258762"/>
            <a:ext cx="8229600" cy="942975"/>
          </a:xfrm>
        </p:spPr>
        <p:txBody>
          <a:bodyPr/>
          <a:lstStyle/>
          <a:p>
            <a:pPr eaLnBrk="1" hangingPunct="1"/>
            <a:r>
              <a:rPr lang="fr-FR" altLang="fr-FR" sz="4000" dirty="0">
                <a:latin typeface="Cambria" panose="02040503050406030204" pitchFamily="18" charset="0"/>
                <a:ea typeface="ＭＳ Ｐゴシック" panose="020B0600070205080204" pitchFamily="34" charset="-128"/>
              </a:rPr>
              <a:t>Impulsivité</a:t>
            </a:r>
          </a:p>
        </p:txBody>
      </p:sp>
    </p:spTree>
    <p:extLst>
      <p:ext uri="{BB962C8B-B14F-4D97-AF65-F5344CB8AC3E}">
        <p14:creationId xmlns:p14="http://schemas.microsoft.com/office/powerpoint/2010/main" val="14310451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23F831-4F5B-1A40-8D1D-AC6A589BB777}"/>
              </a:ext>
            </a:extLst>
          </p:cNvPr>
          <p:cNvSpPr>
            <a:spLocks noGrp="1"/>
          </p:cNvSpPr>
          <p:nvPr>
            <p:ph type="title"/>
          </p:nvPr>
        </p:nvSpPr>
        <p:spPr/>
        <p:txBody>
          <a:bodyPr/>
          <a:lstStyle/>
          <a:p>
            <a:r>
              <a:rPr lang="fr-FR" dirty="0"/>
              <a:t>Retentissement professionnel</a:t>
            </a:r>
          </a:p>
        </p:txBody>
      </p:sp>
      <p:sp>
        <p:nvSpPr>
          <p:cNvPr id="3" name="Espace réservé du contenu 2">
            <a:extLst>
              <a:ext uri="{FF2B5EF4-FFF2-40B4-BE49-F238E27FC236}">
                <a16:creationId xmlns:a16="http://schemas.microsoft.com/office/drawing/2014/main" id="{92A9B590-2D3F-1640-9FD0-D72E13237418}"/>
              </a:ext>
            </a:extLst>
          </p:cNvPr>
          <p:cNvSpPr>
            <a:spLocks noGrp="1"/>
          </p:cNvSpPr>
          <p:nvPr>
            <p:ph idx="1"/>
          </p:nvPr>
        </p:nvSpPr>
        <p:spPr/>
        <p:txBody>
          <a:bodyPr/>
          <a:lstStyle/>
          <a:p>
            <a:r>
              <a:rPr lang="fr-FR" dirty="0"/>
              <a:t>Retards, absentéisme</a:t>
            </a:r>
          </a:p>
          <a:p>
            <a:r>
              <a:rPr lang="fr-FR" dirty="0" err="1"/>
              <a:t>Difficutés</a:t>
            </a:r>
            <a:r>
              <a:rPr lang="fr-FR" dirty="0"/>
              <a:t> relationnelles, </a:t>
            </a:r>
            <a:r>
              <a:rPr lang="fr-FR" dirty="0" err="1"/>
              <a:t>diffficultés</a:t>
            </a:r>
            <a:r>
              <a:rPr lang="fr-FR" dirty="0"/>
              <a:t> avec la hiérarchie</a:t>
            </a:r>
          </a:p>
          <a:p>
            <a:r>
              <a:rPr lang="fr-FR" dirty="0" err="1"/>
              <a:t>Burn</a:t>
            </a:r>
            <a:r>
              <a:rPr lang="fr-FR" dirty="0"/>
              <a:t> out</a:t>
            </a:r>
          </a:p>
          <a:p>
            <a:r>
              <a:rPr lang="fr-FR" dirty="0"/>
              <a:t>Addictions</a:t>
            </a:r>
          </a:p>
          <a:p>
            <a:r>
              <a:rPr lang="fr-FR" dirty="0"/>
              <a:t>Difficultés à suivre les consignes</a:t>
            </a:r>
          </a:p>
        </p:txBody>
      </p:sp>
    </p:spTree>
    <p:extLst>
      <p:ext uri="{BB962C8B-B14F-4D97-AF65-F5344CB8AC3E}">
        <p14:creationId xmlns:p14="http://schemas.microsoft.com/office/powerpoint/2010/main" val="20235413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E5B4B2-AEED-D44E-B9B3-503AA50964A2}"/>
              </a:ext>
            </a:extLst>
          </p:cNvPr>
          <p:cNvSpPr>
            <a:spLocks noGrp="1"/>
          </p:cNvSpPr>
          <p:nvPr>
            <p:ph type="title"/>
          </p:nvPr>
        </p:nvSpPr>
        <p:spPr/>
        <p:txBody>
          <a:bodyPr/>
          <a:lstStyle/>
          <a:p>
            <a:r>
              <a:rPr lang="fr-FR" dirty="0"/>
              <a:t>TDAH: source de handicap</a:t>
            </a:r>
          </a:p>
        </p:txBody>
      </p:sp>
      <p:sp>
        <p:nvSpPr>
          <p:cNvPr id="3" name="Espace réservé du contenu 2">
            <a:extLst>
              <a:ext uri="{FF2B5EF4-FFF2-40B4-BE49-F238E27FC236}">
                <a16:creationId xmlns:a16="http://schemas.microsoft.com/office/drawing/2014/main" id="{41FB5A5F-F19B-F849-9F76-EAD25D41B60A}"/>
              </a:ext>
            </a:extLst>
          </p:cNvPr>
          <p:cNvSpPr>
            <a:spLocks noGrp="1"/>
          </p:cNvSpPr>
          <p:nvPr>
            <p:ph idx="1"/>
          </p:nvPr>
        </p:nvSpPr>
        <p:spPr/>
        <p:txBody>
          <a:bodyPr/>
          <a:lstStyle/>
          <a:p>
            <a:r>
              <a:rPr lang="fr-FR" dirty="0"/>
              <a:t>Du fait du TDAH en lui-même</a:t>
            </a:r>
          </a:p>
          <a:p>
            <a:r>
              <a:rPr lang="fr-FR" dirty="0"/>
              <a:t>De ses comorbidités</a:t>
            </a:r>
          </a:p>
          <a:p>
            <a:r>
              <a:rPr lang="fr-FR" dirty="0"/>
              <a:t>MDPH: RQTH </a:t>
            </a:r>
            <a:r>
              <a:rPr lang="fr-FR" dirty="0" err="1"/>
              <a:t>avecaménagements</a:t>
            </a:r>
            <a:r>
              <a:rPr lang="fr-FR" dirty="0"/>
              <a:t> de poste de travail</a:t>
            </a:r>
          </a:p>
          <a:p>
            <a:r>
              <a:rPr lang="fr-FR" dirty="0"/>
              <a:t>ALD: pathologie chronique et traitement non </a:t>
            </a:r>
            <a:r>
              <a:rPr lang="fr-FR"/>
              <a:t>rembouré</a:t>
            </a:r>
          </a:p>
        </p:txBody>
      </p:sp>
    </p:spTree>
    <p:extLst>
      <p:ext uri="{BB962C8B-B14F-4D97-AF65-F5344CB8AC3E}">
        <p14:creationId xmlns:p14="http://schemas.microsoft.com/office/powerpoint/2010/main" val="30112640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D97AB9-E33E-8B4B-AD46-84781A19F76E}"/>
              </a:ext>
            </a:extLst>
          </p:cNvPr>
          <p:cNvSpPr>
            <a:spLocks noGrp="1"/>
          </p:cNvSpPr>
          <p:nvPr>
            <p:ph type="title"/>
          </p:nvPr>
        </p:nvSpPr>
        <p:spPr/>
        <p:txBody>
          <a:bodyPr/>
          <a:lstStyle/>
          <a:p>
            <a:r>
              <a:rPr lang="fr-FR" dirty="0"/>
              <a:t>Sites informatifs</a:t>
            </a:r>
          </a:p>
        </p:txBody>
      </p:sp>
      <p:sp>
        <p:nvSpPr>
          <p:cNvPr id="3" name="Espace réservé du contenu 2">
            <a:extLst>
              <a:ext uri="{FF2B5EF4-FFF2-40B4-BE49-F238E27FC236}">
                <a16:creationId xmlns:a16="http://schemas.microsoft.com/office/drawing/2014/main" id="{C5523DB7-BEDD-7E4C-B9ED-6D64D41D9C0E}"/>
              </a:ext>
            </a:extLst>
          </p:cNvPr>
          <p:cNvSpPr>
            <a:spLocks noGrp="1"/>
          </p:cNvSpPr>
          <p:nvPr>
            <p:ph idx="1"/>
          </p:nvPr>
        </p:nvSpPr>
        <p:spPr/>
        <p:txBody>
          <a:bodyPr/>
          <a:lstStyle/>
          <a:p>
            <a:r>
              <a:rPr lang="fr-FR" dirty="0" err="1"/>
              <a:t>Cliniquefocus.com</a:t>
            </a:r>
            <a:endParaRPr lang="fr-FR" dirty="0"/>
          </a:p>
          <a:p>
            <a:r>
              <a:rPr lang="fr-FR" dirty="0"/>
              <a:t>CADDRA</a:t>
            </a:r>
          </a:p>
          <a:p>
            <a:r>
              <a:rPr lang="fr-FR" dirty="0" err="1"/>
              <a:t>TDAH.fr</a:t>
            </a:r>
            <a:endParaRPr lang="fr-FR" dirty="0"/>
          </a:p>
        </p:txBody>
      </p:sp>
    </p:spTree>
    <p:extLst>
      <p:ext uri="{BB962C8B-B14F-4D97-AF65-F5344CB8AC3E}">
        <p14:creationId xmlns:p14="http://schemas.microsoft.com/office/powerpoint/2010/main" val="1168747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re 1"/>
          <p:cNvSpPr>
            <a:spLocks noGrp="1"/>
          </p:cNvSpPr>
          <p:nvPr>
            <p:ph type="title"/>
          </p:nvPr>
        </p:nvSpPr>
        <p:spPr>
          <a:xfrm>
            <a:off x="1084763" y="348170"/>
            <a:ext cx="8874783" cy="1116106"/>
          </a:xfrm>
        </p:spPr>
        <p:txBody>
          <a:bodyPr/>
          <a:lstStyle/>
          <a:p>
            <a:pPr eaLnBrk="1" hangingPunct="1"/>
            <a:r>
              <a:rPr lang="fr-FR" altLang="fr-FR" sz="4000" dirty="0">
                <a:latin typeface="Cambria" panose="02040503050406030204" pitchFamily="18" charset="0"/>
                <a:ea typeface="ＭＳ Ｐゴシック" panose="020B0600070205080204" pitchFamily="34" charset="-128"/>
              </a:rPr>
              <a:t>LE MÉTHYLPHÉNIDATE</a:t>
            </a:r>
          </a:p>
        </p:txBody>
      </p:sp>
      <p:sp>
        <p:nvSpPr>
          <p:cNvPr id="55299" name="Espace réservé du contenu 2"/>
          <p:cNvSpPr>
            <a:spLocks noGrp="1"/>
          </p:cNvSpPr>
          <p:nvPr>
            <p:ph idx="1"/>
          </p:nvPr>
        </p:nvSpPr>
        <p:spPr>
          <a:xfrm>
            <a:off x="450937" y="1327759"/>
            <a:ext cx="11260899" cy="5386191"/>
          </a:xfrm>
        </p:spPr>
        <p:txBody>
          <a:bodyPr>
            <a:normAutofit/>
          </a:bodyPr>
          <a:lstStyle/>
          <a:p>
            <a:pPr marL="0" indent="0" eaLnBrk="1" hangingPunct="1">
              <a:buNone/>
            </a:pPr>
            <a:r>
              <a:rPr lang="fr-FR" altLang="fr-FR" sz="2400" dirty="0">
                <a:latin typeface="Cambria" panose="02040503050406030204" pitchFamily="18" charset="0"/>
                <a:ea typeface="ＭＳ Ｐゴシック" panose="020B0600070205080204" pitchFamily="34" charset="-128"/>
              </a:rPr>
              <a:t> Seul médicament actuellement disponible en France</a:t>
            </a:r>
          </a:p>
          <a:p>
            <a:pPr eaLnBrk="1" hangingPunct="1"/>
            <a:r>
              <a:rPr lang="fr-FR" altLang="fr-FR" sz="2400" dirty="0">
                <a:latin typeface="Cambria" panose="02040503050406030204" pitchFamily="18" charset="0"/>
                <a:ea typeface="ＭＳ Ｐゴシック" panose="020B0600070205080204" pitchFamily="34" charset="-128"/>
              </a:rPr>
              <a:t>Augmentation biodisponibilité de la Dopamine et de la Noradrénaline</a:t>
            </a:r>
          </a:p>
          <a:p>
            <a:r>
              <a:rPr lang="fr-FR" sz="2400" dirty="0">
                <a:latin typeface="Cambria" panose="02040503050406030204" pitchFamily="18" charset="0"/>
              </a:rPr>
              <a:t>Autorisation de Mise sur le Marché </a:t>
            </a:r>
          </a:p>
          <a:p>
            <a:pPr lvl="1"/>
            <a:r>
              <a:rPr lang="fr-FR" sz="2400" dirty="0">
                <a:latin typeface="Cambria" panose="02040503050406030204" pitchFamily="18" charset="0"/>
              </a:rPr>
              <a:t>Uniquement chez l’enfant de plus de 6 ans</a:t>
            </a:r>
          </a:p>
          <a:p>
            <a:pPr lvl="1"/>
            <a:r>
              <a:rPr lang="fr-FR" sz="2400" dirty="0">
                <a:latin typeface="Cambria" panose="02040503050406030204" pitchFamily="18" charset="0"/>
              </a:rPr>
              <a:t>Chez l’adulte lorsque le traitement a été initié avant 18 ans </a:t>
            </a:r>
          </a:p>
          <a:p>
            <a:pPr lvl="1"/>
            <a:r>
              <a:rPr lang="fr-FR" sz="2400" dirty="0">
                <a:latin typeface="Cambria" panose="02040503050406030204" pitchFamily="18" charset="0"/>
              </a:rPr>
              <a:t>Très récemment chez l’adulte, uniquement pour la </a:t>
            </a:r>
            <a:r>
              <a:rPr lang="fr-FR" sz="2400" dirty="0" err="1">
                <a:latin typeface="Cambria" panose="02040503050406030204" pitchFamily="18" charset="0"/>
              </a:rPr>
              <a:t>Ritaline</a:t>
            </a:r>
            <a:r>
              <a:rPr lang="fr-FR" sz="2400" dirty="0">
                <a:latin typeface="Cambria" panose="02040503050406030204" pitchFamily="18" charset="0"/>
              </a:rPr>
              <a:t> avec une posologie maximale de 80 mg, et si le TDAH est documenté pendant l’enfance</a:t>
            </a:r>
          </a:p>
          <a:p>
            <a:r>
              <a:rPr lang="fr-FR" sz="2400" dirty="0">
                <a:latin typeface="Cambria" panose="02040503050406030204" pitchFamily="18" charset="0"/>
              </a:rPr>
              <a:t>Prescription « hors AMM » chez l’adulte</a:t>
            </a:r>
          </a:p>
          <a:p>
            <a:pPr eaLnBrk="1" hangingPunct="1"/>
            <a:r>
              <a:rPr lang="fr-FR" altLang="fr-FR" sz="2400" dirty="0">
                <a:latin typeface="Cambria" panose="02040503050406030204" pitchFamily="18" charset="0"/>
                <a:ea typeface="ＭＳ Ｐゴシック" panose="020B0600070205080204" pitchFamily="34" charset="-128"/>
              </a:rPr>
              <a:t>En 2</a:t>
            </a:r>
            <a:r>
              <a:rPr lang="fr-FR" altLang="fr-FR" sz="2400" baseline="30000" dirty="0">
                <a:latin typeface="Cambria" panose="02040503050406030204" pitchFamily="18" charset="0"/>
                <a:ea typeface="ＭＳ Ｐゴシック" panose="020B0600070205080204" pitchFamily="34" charset="-128"/>
              </a:rPr>
              <a:t>ème</a:t>
            </a:r>
            <a:r>
              <a:rPr lang="fr-FR" altLang="fr-FR" sz="2400" dirty="0">
                <a:latin typeface="Cambria" panose="02040503050406030204" pitchFamily="18" charset="0"/>
                <a:ea typeface="ＭＳ Ｐゴシック" panose="020B0600070205080204" pitchFamily="34" charset="-128"/>
              </a:rPr>
              <a:t> intention :</a:t>
            </a:r>
            <a:r>
              <a:rPr lang="fr-FR" altLang="fr-FR" sz="2400" dirty="0" err="1">
                <a:latin typeface="Cambria" panose="02040503050406030204" pitchFamily="18" charset="0"/>
                <a:ea typeface="ＭＳ Ｐゴシック" panose="020B0600070205080204" pitchFamily="34" charset="-128"/>
              </a:rPr>
              <a:t>Modiodal</a:t>
            </a:r>
            <a:r>
              <a:rPr lang="fr-FR" altLang="fr-FR" sz="2400" dirty="0">
                <a:latin typeface="Cambria" panose="02040503050406030204" pitchFamily="18" charset="0"/>
                <a:ea typeface="ＭＳ Ｐゴシック" panose="020B0600070205080204" pitchFamily="34" charset="-128"/>
              </a:rPr>
              <a:t> ou </a:t>
            </a:r>
            <a:r>
              <a:rPr lang="fr-FR" altLang="fr-FR" sz="2400" dirty="0" err="1">
                <a:latin typeface="Cambria" panose="02040503050406030204" pitchFamily="18" charset="0"/>
                <a:ea typeface="ＭＳ Ｐゴシック" panose="020B0600070205080204" pitchFamily="34" charset="-128"/>
              </a:rPr>
              <a:t>Zyban</a:t>
            </a:r>
            <a:endParaRPr lang="fr-FR" altLang="fr-FR" sz="2400" dirty="0">
              <a:latin typeface="Cambria" panose="02040503050406030204" pitchFamily="18" charset="0"/>
              <a:ea typeface="ＭＳ Ｐゴシック" panose="020B0600070205080204" pitchFamily="34" charset="-128"/>
            </a:endParaRPr>
          </a:p>
          <a:p>
            <a:pPr eaLnBrk="1" hangingPunct="1"/>
            <a:r>
              <a:rPr lang="fr-FR" altLang="fr-FR" sz="2400" dirty="0">
                <a:latin typeface="Cambria" panose="02040503050406030204" pitchFamily="18" charset="0"/>
                <a:ea typeface="ＭＳ Ｐゴシック" panose="020B0600070205080204" pitchFamily="34" charset="-128"/>
              </a:rPr>
              <a:t>Demande d’ATU possible pour l’</a:t>
            </a:r>
            <a:r>
              <a:rPr lang="fr-FR" altLang="fr-FR" sz="2400" dirty="0" err="1">
                <a:latin typeface="Cambria" panose="02040503050406030204" pitchFamily="18" charset="0"/>
                <a:ea typeface="ＭＳ Ｐゴシック" panose="020B0600070205080204" pitchFamily="34" charset="-128"/>
              </a:rPr>
              <a:t>Atomoxétine</a:t>
            </a:r>
            <a:endParaRPr lang="fr-FR" altLang="fr-FR" sz="2400" dirty="0">
              <a:latin typeface="Cambria" panose="02040503050406030204" pitchFamily="18" charset="0"/>
              <a:ea typeface="ＭＳ Ｐゴシック" panose="020B0600070205080204" pitchFamily="34" charset="-128"/>
            </a:endParaRPr>
          </a:p>
          <a:p>
            <a:pPr lvl="1" eaLnBrk="1" hangingPunct="1"/>
            <a:endParaRPr lang="fr-FR" altLang="fr-FR" sz="2400" dirty="0">
              <a:latin typeface="Cambria" panose="02040503050406030204" pitchFamily="18" charset="0"/>
              <a:ea typeface="ＭＳ Ｐゴシック" panose="020B0600070205080204" pitchFamily="34" charset="-128"/>
            </a:endParaRPr>
          </a:p>
          <a:p>
            <a:pPr eaLnBrk="1" hangingPunct="1">
              <a:buFont typeface="Arial" panose="020B0604020202020204" pitchFamily="34" charset="0"/>
              <a:buNone/>
            </a:pPr>
            <a:endParaRPr lang="fr-FR" altLang="fr-FR" sz="2800" dirty="0">
              <a:latin typeface="Cambria" panose="02040503050406030204" pitchFamily="18" charset="0"/>
              <a:ea typeface="ＭＳ Ｐゴシック" panose="020B0600070205080204" pitchFamily="34" charset="-128"/>
            </a:endParaRPr>
          </a:p>
          <a:p>
            <a:pPr eaLnBrk="1" hangingPunct="1">
              <a:buFont typeface="Arial" panose="020B0604020202020204" pitchFamily="34" charset="0"/>
              <a:buNone/>
            </a:pPr>
            <a:endParaRPr lang="fr-FR" altLang="fr-FR" sz="2800" dirty="0">
              <a:latin typeface="Cambria" panose="02040503050406030204" pitchFamily="18" charset="0"/>
              <a:ea typeface="ＭＳ Ｐゴシック" panose="020B0600070205080204" pitchFamily="34" charset="-128"/>
            </a:endParaRPr>
          </a:p>
          <a:p>
            <a:pPr eaLnBrk="1" hangingPunct="1"/>
            <a:endParaRPr lang="fr-FR" altLang="fr-FR" dirty="0">
              <a:ea typeface="ＭＳ Ｐゴシック" panose="020B0600070205080204" pitchFamily="34" charset="-128"/>
            </a:endParaRPr>
          </a:p>
        </p:txBody>
      </p:sp>
    </p:spTree>
    <p:extLst>
      <p:ext uri="{BB962C8B-B14F-4D97-AF65-F5344CB8AC3E}">
        <p14:creationId xmlns:p14="http://schemas.microsoft.com/office/powerpoint/2010/main" val="1780829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83523" y="2050582"/>
            <a:ext cx="10864062" cy="4508480"/>
          </a:xfrm>
        </p:spPr>
        <p:txBody>
          <a:bodyPr>
            <a:normAutofit/>
          </a:bodyPr>
          <a:lstStyle/>
          <a:p>
            <a:r>
              <a:rPr lang="fr-FR" sz="2400" dirty="0">
                <a:latin typeface="Cambria" panose="02040503050406030204" pitchFamily="18" charset="0"/>
              </a:rPr>
              <a:t>Traitement « symptomatique » : fonctionne lorsque l’on le prend, il ne marche plus lorsque l’on l’arrête. </a:t>
            </a:r>
          </a:p>
          <a:p>
            <a:r>
              <a:rPr lang="fr-FR" sz="2400" dirty="0">
                <a:latin typeface="Cambria" panose="02040503050406030204" pitchFamily="18" charset="0"/>
              </a:rPr>
              <a:t>Ne guérit pas le TDAH mais en compense les symptômes.</a:t>
            </a:r>
          </a:p>
          <a:p>
            <a:r>
              <a:rPr lang="fr-FR" sz="2400" dirty="0">
                <a:latin typeface="Cambria" panose="02040503050406030204" pitchFamily="18" charset="0"/>
              </a:rPr>
              <a:t>Contre-indications :troubles du rythme cardiaque, épilepsie ( toujours réaliser avant ECG, EEG et IRM)</a:t>
            </a:r>
          </a:p>
          <a:p>
            <a:pPr marL="0" indent="0">
              <a:buNone/>
            </a:pPr>
            <a:r>
              <a:rPr lang="fr-FR" sz="2400" dirty="0">
                <a:latin typeface="Cambria" panose="02040503050406030204" pitchFamily="18" charset="0"/>
                <a:sym typeface="Wingdings"/>
              </a:rPr>
              <a:t>   </a:t>
            </a:r>
            <a:r>
              <a:rPr lang="fr-FR" sz="2400" dirty="0">
                <a:latin typeface="Cambria" panose="02040503050406030204" pitchFamily="18" charset="0"/>
              </a:rPr>
              <a:t>mettre en place les efforts nécessaires sur les stratégies non médicamenteuses qui fonctionnent sur le long terme.</a:t>
            </a:r>
          </a:p>
        </p:txBody>
      </p:sp>
      <p:sp>
        <p:nvSpPr>
          <p:cNvPr id="5" name="Titre 1"/>
          <p:cNvSpPr>
            <a:spLocks noGrp="1"/>
          </p:cNvSpPr>
          <p:nvPr>
            <p:ph type="title"/>
          </p:nvPr>
        </p:nvSpPr>
        <p:spPr>
          <a:xfrm>
            <a:off x="1084763" y="348170"/>
            <a:ext cx="8874783" cy="1116106"/>
          </a:xfrm>
        </p:spPr>
        <p:txBody>
          <a:bodyPr/>
          <a:lstStyle/>
          <a:p>
            <a:pPr eaLnBrk="1" hangingPunct="1"/>
            <a:r>
              <a:rPr lang="fr-FR" altLang="fr-FR" sz="4000" dirty="0">
                <a:latin typeface="Cambria" panose="02040503050406030204" pitchFamily="18" charset="0"/>
                <a:ea typeface="ＭＳ Ｐゴシック" panose="020B0600070205080204" pitchFamily="34" charset="-128"/>
              </a:rPr>
              <a:t>LE MÉTHYLPHÉNIDATE </a:t>
            </a:r>
          </a:p>
        </p:txBody>
      </p:sp>
    </p:spTree>
    <p:extLst>
      <p:ext uri="{BB962C8B-B14F-4D97-AF65-F5344CB8AC3E}">
        <p14:creationId xmlns:p14="http://schemas.microsoft.com/office/powerpoint/2010/main" val="1315393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Effets secondaires du </a:t>
            </a:r>
            <a:r>
              <a:rPr lang="fr-FR" dirty="0" err="1"/>
              <a:t>méthylphénidate</a:t>
            </a:r>
            <a:endParaRPr lang="fr-FR" dirty="0"/>
          </a:p>
        </p:txBody>
      </p:sp>
      <p:sp>
        <p:nvSpPr>
          <p:cNvPr id="3" name="Espace réservé du contenu 2"/>
          <p:cNvSpPr>
            <a:spLocks noGrp="1"/>
          </p:cNvSpPr>
          <p:nvPr>
            <p:ph sz="half" idx="1"/>
          </p:nvPr>
        </p:nvSpPr>
        <p:spPr>
          <a:xfrm>
            <a:off x="873958" y="1600200"/>
            <a:ext cx="8357724" cy="4299559"/>
          </a:xfrm>
        </p:spPr>
        <p:txBody>
          <a:bodyPr>
            <a:noAutofit/>
          </a:bodyPr>
          <a:lstStyle/>
          <a:p>
            <a:pPr algn="just">
              <a:spcBef>
                <a:spcPts val="600"/>
              </a:spcBef>
              <a:spcAft>
                <a:spcPts val="600"/>
              </a:spcAft>
            </a:pPr>
            <a:r>
              <a:rPr lang="fr-FR" sz="2200" dirty="0">
                <a:solidFill>
                  <a:schemeClr val="tx1"/>
                </a:solidFill>
                <a:latin typeface="Cambria" panose="02040503050406030204" pitchFamily="18" charset="0"/>
              </a:rPr>
              <a:t>Perturbations du sommeil </a:t>
            </a:r>
          </a:p>
          <a:p>
            <a:pPr algn="just">
              <a:spcBef>
                <a:spcPts val="600"/>
              </a:spcBef>
              <a:spcAft>
                <a:spcPts val="600"/>
              </a:spcAft>
            </a:pPr>
            <a:r>
              <a:rPr lang="fr-FR" sz="2200" dirty="0">
                <a:solidFill>
                  <a:schemeClr val="tx1"/>
                </a:solidFill>
                <a:latin typeface="Cambria" panose="02040503050406030204" pitchFamily="18" charset="0"/>
              </a:rPr>
              <a:t>Perturbations de l’appétit</a:t>
            </a:r>
          </a:p>
          <a:p>
            <a:pPr algn="just">
              <a:spcBef>
                <a:spcPts val="600"/>
              </a:spcBef>
              <a:spcAft>
                <a:spcPts val="600"/>
              </a:spcAft>
            </a:pPr>
            <a:r>
              <a:rPr lang="fr-FR" sz="2200" dirty="0">
                <a:solidFill>
                  <a:schemeClr val="tx1"/>
                </a:solidFill>
                <a:latin typeface="Cambria" panose="02040503050406030204" pitchFamily="18" charset="0"/>
              </a:rPr>
              <a:t>Maux de tête</a:t>
            </a:r>
          </a:p>
          <a:p>
            <a:pPr algn="just">
              <a:spcBef>
                <a:spcPts val="600"/>
              </a:spcBef>
              <a:spcAft>
                <a:spcPts val="600"/>
              </a:spcAft>
            </a:pPr>
            <a:r>
              <a:rPr lang="fr-FR" sz="2200" dirty="0">
                <a:solidFill>
                  <a:schemeClr val="tx1"/>
                </a:solidFill>
                <a:latin typeface="Cambria" panose="02040503050406030204" pitchFamily="18" charset="0"/>
              </a:rPr>
              <a:t>Maux de ventre</a:t>
            </a:r>
          </a:p>
          <a:p>
            <a:pPr algn="just">
              <a:spcBef>
                <a:spcPts val="600"/>
              </a:spcBef>
              <a:spcAft>
                <a:spcPts val="600"/>
              </a:spcAft>
            </a:pPr>
            <a:r>
              <a:rPr lang="fr-FR" sz="2200" dirty="0">
                <a:solidFill>
                  <a:schemeClr val="tx1"/>
                </a:solidFill>
                <a:latin typeface="Cambria" panose="02040503050406030204" pitchFamily="18" charset="0"/>
              </a:rPr>
              <a:t>Irritabilité, anxiété</a:t>
            </a:r>
          </a:p>
          <a:p>
            <a:pPr algn="just">
              <a:spcBef>
                <a:spcPts val="600"/>
              </a:spcBef>
              <a:spcAft>
                <a:spcPts val="600"/>
              </a:spcAft>
            </a:pPr>
            <a:r>
              <a:rPr lang="fr-FR" sz="2200" dirty="0">
                <a:solidFill>
                  <a:schemeClr val="tx1"/>
                </a:solidFill>
                <a:latin typeface="Cambria" panose="02040503050406030204" pitchFamily="18" charset="0"/>
              </a:rPr>
              <a:t>Palpitations cardiaques</a:t>
            </a:r>
          </a:p>
          <a:p>
            <a:pPr algn="just">
              <a:spcBef>
                <a:spcPts val="600"/>
              </a:spcBef>
              <a:spcAft>
                <a:spcPts val="600"/>
              </a:spcAft>
            </a:pPr>
            <a:r>
              <a:rPr lang="fr-FR" sz="2200" dirty="0">
                <a:solidFill>
                  <a:schemeClr val="tx1"/>
                </a:solidFill>
                <a:latin typeface="Cambria" panose="02040503050406030204" pitchFamily="18" charset="0"/>
              </a:rPr>
              <a:t>Baisse de l’humeur (jusqu’à des idées suicidaires)</a:t>
            </a:r>
          </a:p>
          <a:p>
            <a:pPr algn="just">
              <a:spcBef>
                <a:spcPts val="600"/>
              </a:spcBef>
              <a:spcAft>
                <a:spcPts val="600"/>
              </a:spcAft>
            </a:pPr>
            <a:r>
              <a:rPr lang="fr-FR" sz="2200" dirty="0">
                <a:solidFill>
                  <a:schemeClr val="tx1"/>
                </a:solidFill>
                <a:latin typeface="Cambria" panose="02040503050406030204" pitchFamily="18" charset="0"/>
              </a:rPr>
              <a:t>Augmentation de la consommation tabagique</a:t>
            </a:r>
          </a:p>
          <a:p>
            <a:pPr algn="just">
              <a:spcBef>
                <a:spcPts val="600"/>
              </a:spcBef>
              <a:spcAft>
                <a:spcPts val="600"/>
              </a:spcAft>
            </a:pPr>
            <a:r>
              <a:rPr lang="fr-FR" sz="2200" dirty="0">
                <a:solidFill>
                  <a:schemeClr val="tx1"/>
                </a:solidFill>
                <a:latin typeface="Cambria" panose="02040503050406030204" pitchFamily="18" charset="0"/>
              </a:rPr>
              <a:t>HTA</a:t>
            </a:r>
          </a:p>
        </p:txBody>
      </p:sp>
    </p:spTree>
    <p:extLst>
      <p:ext uri="{BB962C8B-B14F-4D97-AF65-F5344CB8AC3E}">
        <p14:creationId xmlns:p14="http://schemas.microsoft.com/office/powerpoint/2010/main" val="4024741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6890" y="258426"/>
            <a:ext cx="9983243" cy="1116106"/>
          </a:xfrm>
        </p:spPr>
        <p:txBody>
          <a:bodyPr/>
          <a:lstStyle/>
          <a:p>
            <a:r>
              <a:rPr lang="fr-FR" dirty="0"/>
              <a:t>Le traitement médicamenteux :</a:t>
            </a:r>
            <a:br>
              <a:rPr lang="fr-FR" dirty="0"/>
            </a:br>
            <a:r>
              <a:rPr lang="fr-FR" sz="2800" i="1" dirty="0"/>
              <a:t>17 considérations pour le choix du traitement (CADDRA) </a:t>
            </a:r>
            <a:r>
              <a:rPr lang="fr-FR" dirty="0"/>
              <a:t>: </a:t>
            </a:r>
          </a:p>
        </p:txBody>
      </p:sp>
      <p:sp>
        <p:nvSpPr>
          <p:cNvPr id="3" name="Espace réservé du contenu 2"/>
          <p:cNvSpPr>
            <a:spLocks noGrp="1"/>
          </p:cNvSpPr>
          <p:nvPr>
            <p:ph sz="half" idx="1"/>
          </p:nvPr>
        </p:nvSpPr>
        <p:spPr>
          <a:xfrm>
            <a:off x="652873" y="1792705"/>
            <a:ext cx="9049161" cy="4821236"/>
          </a:xfrm>
        </p:spPr>
        <p:txBody>
          <a:bodyPr>
            <a:noAutofit/>
          </a:bodyPr>
          <a:lstStyle/>
          <a:p>
            <a:r>
              <a:rPr lang="fr-FR" sz="1400" dirty="0">
                <a:solidFill>
                  <a:schemeClr val="tx1"/>
                </a:solidFill>
                <a:latin typeface="Cambria" panose="02040503050406030204" pitchFamily="18" charset="0"/>
              </a:rPr>
              <a:t>1. Âge et variations individuelles</a:t>
            </a:r>
          </a:p>
          <a:p>
            <a:r>
              <a:rPr lang="fr-FR" sz="1400" dirty="0">
                <a:solidFill>
                  <a:schemeClr val="tx1"/>
                </a:solidFill>
                <a:latin typeface="Cambria" panose="02040503050406030204" pitchFamily="18" charset="0"/>
              </a:rPr>
              <a:t>2. Durée des effets</a:t>
            </a:r>
          </a:p>
          <a:p>
            <a:r>
              <a:rPr lang="fr-FR" sz="1400" dirty="0">
                <a:solidFill>
                  <a:schemeClr val="tx1"/>
                </a:solidFill>
                <a:latin typeface="Cambria" panose="02040503050406030204" pitchFamily="18" charset="0"/>
              </a:rPr>
              <a:t>3. Rapidité d’action du médicament</a:t>
            </a:r>
          </a:p>
          <a:p>
            <a:r>
              <a:rPr lang="fr-FR" sz="1400" dirty="0">
                <a:solidFill>
                  <a:schemeClr val="tx1"/>
                </a:solidFill>
                <a:latin typeface="Cambria" panose="02040503050406030204" pitchFamily="18" charset="0"/>
              </a:rPr>
              <a:t>4. Présentations du TDA/H</a:t>
            </a:r>
          </a:p>
          <a:p>
            <a:r>
              <a:rPr lang="fr-FR" sz="1400" dirty="0">
                <a:solidFill>
                  <a:schemeClr val="tx1"/>
                </a:solidFill>
                <a:latin typeface="Cambria" panose="02040503050406030204" pitchFamily="18" charset="0"/>
              </a:rPr>
              <a:t>5. Profil des symptômes </a:t>
            </a:r>
            <a:r>
              <a:rPr lang="fr-FR" sz="1400" dirty="0" err="1">
                <a:solidFill>
                  <a:schemeClr val="tx1"/>
                </a:solidFill>
                <a:latin typeface="Cambria" panose="02040503050406030204" pitchFamily="18" charset="0"/>
              </a:rPr>
              <a:t>comorbides</a:t>
            </a:r>
            <a:endParaRPr lang="fr-FR" sz="1400" dirty="0">
              <a:solidFill>
                <a:schemeClr val="tx1"/>
              </a:solidFill>
              <a:latin typeface="Cambria" panose="02040503050406030204" pitchFamily="18" charset="0"/>
            </a:endParaRPr>
          </a:p>
          <a:p>
            <a:r>
              <a:rPr lang="fr-FR" sz="1400" dirty="0">
                <a:solidFill>
                  <a:schemeClr val="tx1"/>
                </a:solidFill>
                <a:latin typeface="Cambria" panose="02040503050406030204" pitchFamily="18" charset="0"/>
              </a:rPr>
              <a:t>6. Troubles psychiatriques </a:t>
            </a:r>
            <a:r>
              <a:rPr lang="fr-FR" sz="1400" dirty="0" err="1">
                <a:solidFill>
                  <a:schemeClr val="tx1"/>
                </a:solidFill>
                <a:latin typeface="Cambria" panose="02040503050406030204" pitchFamily="18" charset="0"/>
              </a:rPr>
              <a:t>comorbides</a:t>
            </a:r>
            <a:endParaRPr lang="fr-FR" sz="1400" dirty="0">
              <a:solidFill>
                <a:schemeClr val="tx1"/>
              </a:solidFill>
              <a:latin typeface="Cambria" panose="02040503050406030204" pitchFamily="18" charset="0"/>
            </a:endParaRPr>
          </a:p>
          <a:p>
            <a:r>
              <a:rPr lang="fr-FR" sz="1400" dirty="0">
                <a:solidFill>
                  <a:schemeClr val="tx1"/>
                </a:solidFill>
                <a:latin typeface="Cambria" panose="02040503050406030204" pitchFamily="18" charset="0"/>
              </a:rPr>
              <a:t>7. Antécédents pharmacologiques familiaux</a:t>
            </a:r>
          </a:p>
          <a:p>
            <a:r>
              <a:rPr lang="fr-FR" sz="1400" dirty="0">
                <a:solidFill>
                  <a:schemeClr val="tx1"/>
                </a:solidFill>
                <a:latin typeface="Cambria" panose="02040503050406030204" pitchFamily="18" charset="0"/>
              </a:rPr>
              <a:t>8. Attitudes face à l’utilisation de médicaments</a:t>
            </a:r>
          </a:p>
          <a:p>
            <a:r>
              <a:rPr lang="fr-FR" sz="1400" dirty="0">
                <a:solidFill>
                  <a:schemeClr val="tx1"/>
                </a:solidFill>
                <a:latin typeface="Cambria" panose="02040503050406030204" pitchFamily="18" charset="0"/>
              </a:rPr>
              <a:t>9. Coût des médicaments</a:t>
            </a:r>
          </a:p>
          <a:p>
            <a:r>
              <a:rPr lang="fr-FR" sz="1400" dirty="0">
                <a:solidFill>
                  <a:schemeClr val="tx1"/>
                </a:solidFill>
                <a:latin typeface="Cambria" panose="02040503050406030204" pitchFamily="18" charset="0"/>
              </a:rPr>
              <a:t>10. Problèmes médicaux et autres médicaments</a:t>
            </a:r>
            <a:endParaRPr lang="fr-FR" sz="1200" dirty="0">
              <a:solidFill>
                <a:schemeClr val="tx1"/>
              </a:solidFill>
            </a:endParaRPr>
          </a:p>
          <a:p>
            <a:endParaRPr lang="fr-FR" sz="1200" dirty="0">
              <a:solidFill>
                <a:schemeClr val="tx1"/>
              </a:solidFill>
            </a:endParaRPr>
          </a:p>
          <a:p>
            <a:endParaRPr lang="fr-FR" sz="1200" dirty="0">
              <a:solidFill>
                <a:schemeClr val="tx1"/>
              </a:solidFill>
            </a:endParaRPr>
          </a:p>
        </p:txBody>
      </p:sp>
      <p:sp>
        <p:nvSpPr>
          <p:cNvPr id="4" name="Espace réservé du contenu 3"/>
          <p:cNvSpPr>
            <a:spLocks noGrp="1"/>
          </p:cNvSpPr>
          <p:nvPr>
            <p:ph sz="half" idx="2"/>
          </p:nvPr>
        </p:nvSpPr>
        <p:spPr>
          <a:xfrm>
            <a:off x="4846638" y="1792705"/>
            <a:ext cx="6251422" cy="4821236"/>
          </a:xfrm>
        </p:spPr>
        <p:txBody>
          <a:bodyPr>
            <a:noAutofit/>
          </a:bodyPr>
          <a:lstStyle/>
          <a:p>
            <a:r>
              <a:rPr lang="fr-FR" sz="1400" dirty="0">
                <a:solidFill>
                  <a:schemeClr val="tx1"/>
                </a:solidFill>
                <a:latin typeface="Cambria" panose="02040503050406030204" pitchFamily="18" charset="0"/>
              </a:rPr>
              <a:t>11. Aspects associés similaires aux effets secondaires des médicaments</a:t>
            </a:r>
          </a:p>
          <a:p>
            <a:r>
              <a:rPr lang="fr-FR" sz="1400" dirty="0">
                <a:solidFill>
                  <a:schemeClr val="tx1"/>
                </a:solidFill>
                <a:latin typeface="Cambria" panose="02040503050406030204" pitchFamily="18" charset="0"/>
              </a:rPr>
              <a:t>12. Combinaison de stimulants avec d’autres médicaments</a:t>
            </a:r>
          </a:p>
          <a:p>
            <a:r>
              <a:rPr lang="fr-FR" sz="1400" dirty="0">
                <a:solidFill>
                  <a:schemeClr val="tx1"/>
                </a:solidFill>
                <a:latin typeface="Cambria" panose="02040503050406030204" pitchFamily="18" charset="0"/>
              </a:rPr>
              <a:t>13. Potentiel d'usage erroné/détournement</a:t>
            </a:r>
          </a:p>
          <a:p>
            <a:r>
              <a:rPr lang="fr-FR" sz="1400" dirty="0">
                <a:solidFill>
                  <a:schemeClr val="tx1"/>
                </a:solidFill>
                <a:latin typeface="Cambria" panose="02040503050406030204" pitchFamily="18" charset="0"/>
              </a:rPr>
              <a:t>14. Attitude du médecin face aux médicaments pour le TDAH</a:t>
            </a:r>
          </a:p>
          <a:p>
            <a:r>
              <a:rPr lang="fr-FR" sz="1400" dirty="0">
                <a:solidFill>
                  <a:schemeClr val="tx1"/>
                </a:solidFill>
                <a:latin typeface="Cambria" panose="02040503050406030204" pitchFamily="18" charset="0"/>
              </a:rPr>
              <a:t>15. Un traitement de première ligne constitue un équilibre entre l'efficacité, la tolérance et le soutien clinique, et est approuvé par Santé Canada</a:t>
            </a:r>
          </a:p>
          <a:p>
            <a:r>
              <a:rPr lang="fr-FR" sz="1400" dirty="0">
                <a:solidFill>
                  <a:schemeClr val="tx1"/>
                </a:solidFill>
                <a:latin typeface="Cambria" panose="02040503050406030204" pitchFamily="18" charset="0"/>
              </a:rPr>
              <a:t>16. Les traitements de deuxième ligne sont des médicaments approuvés par Santé Canada, mais ayant des taux d'efficacité plus faibles</a:t>
            </a:r>
          </a:p>
          <a:p>
            <a:r>
              <a:rPr lang="fr-FR" sz="1400" dirty="0">
                <a:solidFill>
                  <a:schemeClr val="tx1"/>
                </a:solidFill>
                <a:latin typeface="Cambria" panose="02040503050406030204" pitchFamily="18" charset="0"/>
              </a:rPr>
              <a:t>17. Les traitements de troisième ligne sont réservés à des situations où les traitements de première ligne et de deuxième ligne n'ont pas été efficaces et sont généralement des médicaments prescrits «hors indication».</a:t>
            </a:r>
          </a:p>
        </p:txBody>
      </p:sp>
    </p:spTree>
    <p:extLst>
      <p:ext uri="{BB962C8B-B14F-4D97-AF65-F5344CB8AC3E}">
        <p14:creationId xmlns:p14="http://schemas.microsoft.com/office/powerpoint/2010/main" val="4241394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Comorbidités et traitements</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809191994"/>
              </p:ext>
            </p:extLst>
          </p:nvPr>
        </p:nvGraphicFramePr>
        <p:xfrm>
          <a:off x="460317" y="1512268"/>
          <a:ext cx="10061546" cy="4988740"/>
        </p:xfrm>
        <a:graphic>
          <a:graphicData uri="http://schemas.openxmlformats.org/drawingml/2006/table">
            <a:tbl>
              <a:tblPr firstRow="1" firstCol="1" bandRow="1">
                <a:tableStyleId>{5DA37D80-6434-44D0-A028-1B22A696006F}</a:tableStyleId>
              </a:tblPr>
              <a:tblGrid>
                <a:gridCol w="2752306">
                  <a:extLst>
                    <a:ext uri="{9D8B030D-6E8A-4147-A177-3AD203B41FA5}">
                      <a16:colId xmlns:a16="http://schemas.microsoft.com/office/drawing/2014/main" val="20000"/>
                    </a:ext>
                  </a:extLst>
                </a:gridCol>
                <a:gridCol w="7309240">
                  <a:extLst>
                    <a:ext uri="{9D8B030D-6E8A-4147-A177-3AD203B41FA5}">
                      <a16:colId xmlns:a16="http://schemas.microsoft.com/office/drawing/2014/main" val="20001"/>
                    </a:ext>
                  </a:extLst>
                </a:gridCol>
              </a:tblGrid>
              <a:tr h="1806670">
                <a:tc>
                  <a:txBody>
                    <a:bodyPr/>
                    <a:lstStyle/>
                    <a:p>
                      <a:pPr algn="just">
                        <a:lnSpc>
                          <a:spcPct val="150000"/>
                        </a:lnSpc>
                        <a:spcAft>
                          <a:spcPts val="800"/>
                        </a:spcAft>
                      </a:pPr>
                      <a:r>
                        <a:rPr lang="fr-FR" sz="1200" dirty="0">
                          <a:effectLst/>
                        </a:rPr>
                        <a:t>Anxiété</a:t>
                      </a:r>
                      <a:endParaRPr lang="fr-FR" sz="1200" dirty="0">
                        <a:effectLst/>
                        <a:latin typeface="Times New Roman" charset="0"/>
                        <a:ea typeface="Calibri" charset="0"/>
                      </a:endParaRPr>
                    </a:p>
                  </a:txBody>
                  <a:tcPr marL="38118" marR="38118" marT="0" marB="0"/>
                </a:tc>
                <a:tc>
                  <a:txBody>
                    <a:bodyPr/>
                    <a:lstStyle/>
                    <a:p>
                      <a:pPr algn="just">
                        <a:lnSpc>
                          <a:spcPct val="150000"/>
                        </a:lnSpc>
                        <a:spcAft>
                          <a:spcPts val="800"/>
                        </a:spcAft>
                      </a:pPr>
                      <a:r>
                        <a:rPr lang="fr-FR" sz="1200" b="0" dirty="0">
                          <a:effectLst/>
                        </a:rPr>
                        <a:t>Traitement antidépresseur en première intention</a:t>
                      </a:r>
                    </a:p>
                    <a:p>
                      <a:pPr algn="just">
                        <a:lnSpc>
                          <a:spcPct val="150000"/>
                        </a:lnSpc>
                        <a:spcAft>
                          <a:spcPts val="800"/>
                        </a:spcAft>
                      </a:pPr>
                      <a:r>
                        <a:rPr lang="fr-FR" sz="1200" b="0" dirty="0">
                          <a:effectLst/>
                        </a:rPr>
                        <a:t>Si gêne fonctionnelle persistante : introduction de </a:t>
                      </a:r>
                      <a:r>
                        <a:rPr lang="fr-FR" sz="1200" b="0" dirty="0" err="1">
                          <a:effectLst/>
                        </a:rPr>
                        <a:t>méthylphénidate</a:t>
                      </a:r>
                      <a:r>
                        <a:rPr lang="fr-FR" sz="1200" b="0" dirty="0">
                          <a:effectLst/>
                        </a:rPr>
                        <a:t> à dose progressivement croissante</a:t>
                      </a:r>
                    </a:p>
                    <a:p>
                      <a:pPr algn="just">
                        <a:lnSpc>
                          <a:spcPct val="150000"/>
                        </a:lnSpc>
                        <a:spcAft>
                          <a:spcPts val="800"/>
                        </a:spcAft>
                      </a:pPr>
                      <a:r>
                        <a:rPr lang="fr-FR" sz="1200" b="0" dirty="0">
                          <a:effectLst/>
                        </a:rPr>
                        <a:t>Si traitement psychostimulant déjà instauré : discuter sa poursuite, l’adaptation posologique, ou l’adjonction d’un traitement antidépresseur</a:t>
                      </a:r>
                      <a:endParaRPr lang="fr-FR" sz="1200" b="0" dirty="0">
                        <a:effectLst/>
                        <a:latin typeface="Times New Roman" charset="0"/>
                        <a:ea typeface="Calibri" charset="0"/>
                      </a:endParaRPr>
                    </a:p>
                  </a:txBody>
                  <a:tcPr marL="38118" marR="38118" marT="0" marB="0"/>
                </a:tc>
                <a:extLst>
                  <a:ext uri="{0D108BD9-81ED-4DB2-BD59-A6C34878D82A}">
                    <a16:rowId xmlns:a16="http://schemas.microsoft.com/office/drawing/2014/main" val="10000"/>
                  </a:ext>
                </a:extLst>
              </a:tr>
              <a:tr h="2121380">
                <a:tc>
                  <a:txBody>
                    <a:bodyPr/>
                    <a:lstStyle/>
                    <a:p>
                      <a:pPr algn="just">
                        <a:lnSpc>
                          <a:spcPct val="150000"/>
                        </a:lnSpc>
                        <a:spcAft>
                          <a:spcPts val="800"/>
                        </a:spcAft>
                      </a:pPr>
                      <a:r>
                        <a:rPr lang="fr-FR" sz="1200">
                          <a:effectLst/>
                        </a:rPr>
                        <a:t>Episode dépressif majeur</a:t>
                      </a:r>
                      <a:endParaRPr lang="fr-FR" sz="1200">
                        <a:effectLst/>
                        <a:latin typeface="Times New Roman" charset="0"/>
                        <a:ea typeface="Calibri" charset="0"/>
                      </a:endParaRPr>
                    </a:p>
                  </a:txBody>
                  <a:tcPr marL="38118" marR="38118" marT="0" marB="0"/>
                </a:tc>
                <a:tc>
                  <a:txBody>
                    <a:bodyPr/>
                    <a:lstStyle/>
                    <a:p>
                      <a:pPr algn="just">
                        <a:lnSpc>
                          <a:spcPct val="150000"/>
                        </a:lnSpc>
                        <a:spcAft>
                          <a:spcPts val="800"/>
                        </a:spcAft>
                      </a:pPr>
                      <a:r>
                        <a:rPr lang="fr-FR" sz="1200" dirty="0">
                          <a:effectLst/>
                        </a:rPr>
                        <a:t>Traitement antidépresseur en première intention, en prenant en compte les bénéfices potentiels de l’</a:t>
                      </a:r>
                      <a:r>
                        <a:rPr lang="fr-FR" sz="1200" dirty="0" err="1">
                          <a:effectLst/>
                        </a:rPr>
                        <a:t>Atomoxétine</a:t>
                      </a:r>
                      <a:r>
                        <a:rPr lang="fr-FR" sz="1200" dirty="0">
                          <a:effectLst/>
                        </a:rPr>
                        <a:t>, du </a:t>
                      </a:r>
                      <a:r>
                        <a:rPr lang="fr-FR" sz="1200" dirty="0" err="1">
                          <a:effectLst/>
                        </a:rPr>
                        <a:t>Bupropion</a:t>
                      </a:r>
                      <a:r>
                        <a:rPr lang="fr-FR" sz="1200" dirty="0">
                          <a:effectLst/>
                        </a:rPr>
                        <a:t> et des tricycliques sur le TDA/H.</a:t>
                      </a:r>
                    </a:p>
                    <a:p>
                      <a:pPr algn="just">
                        <a:lnSpc>
                          <a:spcPct val="150000"/>
                        </a:lnSpc>
                        <a:spcAft>
                          <a:spcPts val="800"/>
                        </a:spcAft>
                      </a:pPr>
                      <a:r>
                        <a:rPr lang="fr-FR" sz="1200" dirty="0">
                          <a:effectLst/>
                        </a:rPr>
                        <a:t>Si persistance d’une gène fonctionnelle imputable à l’hyperactivité : discuter adjonction de </a:t>
                      </a:r>
                      <a:r>
                        <a:rPr lang="fr-FR" sz="1200" dirty="0" err="1">
                          <a:effectLst/>
                        </a:rPr>
                        <a:t>méthylphénidate</a:t>
                      </a:r>
                      <a:endParaRPr lang="fr-FR" sz="1200" dirty="0">
                        <a:effectLst/>
                      </a:endParaRPr>
                    </a:p>
                    <a:p>
                      <a:pPr algn="just">
                        <a:lnSpc>
                          <a:spcPct val="150000"/>
                        </a:lnSpc>
                        <a:spcAft>
                          <a:spcPts val="800"/>
                        </a:spcAft>
                      </a:pPr>
                      <a:r>
                        <a:rPr lang="fr-FR" sz="1200" dirty="0">
                          <a:effectLst/>
                        </a:rPr>
                        <a:t>Si </a:t>
                      </a:r>
                      <a:r>
                        <a:rPr lang="fr-FR" sz="1200" dirty="0" err="1">
                          <a:effectLst/>
                        </a:rPr>
                        <a:t>méthylphénidate</a:t>
                      </a:r>
                      <a:r>
                        <a:rPr lang="fr-FR" sz="1200" dirty="0">
                          <a:effectLst/>
                        </a:rPr>
                        <a:t> déjà en cours : discuter sa poursuite avec adjonction d’antidépresseur</a:t>
                      </a:r>
                      <a:endParaRPr lang="fr-FR" sz="1200" dirty="0">
                        <a:effectLst/>
                        <a:latin typeface="Times New Roman" charset="0"/>
                        <a:ea typeface="Calibri" charset="0"/>
                      </a:endParaRPr>
                    </a:p>
                  </a:txBody>
                  <a:tcPr marL="38118" marR="38118" marT="0" marB="0"/>
                </a:tc>
                <a:extLst>
                  <a:ext uri="{0D108BD9-81ED-4DB2-BD59-A6C34878D82A}">
                    <a16:rowId xmlns:a16="http://schemas.microsoft.com/office/drawing/2014/main" val="10001"/>
                  </a:ext>
                </a:extLst>
              </a:tr>
              <a:tr h="1060690">
                <a:tc>
                  <a:txBody>
                    <a:bodyPr/>
                    <a:lstStyle/>
                    <a:p>
                      <a:pPr algn="just">
                        <a:lnSpc>
                          <a:spcPct val="150000"/>
                        </a:lnSpc>
                        <a:spcAft>
                          <a:spcPts val="800"/>
                        </a:spcAft>
                      </a:pPr>
                      <a:r>
                        <a:rPr lang="fr-FR" sz="1200" dirty="0">
                          <a:effectLst/>
                        </a:rPr>
                        <a:t>Manie, hypomanie</a:t>
                      </a:r>
                      <a:endParaRPr lang="fr-FR" sz="1200" dirty="0">
                        <a:effectLst/>
                        <a:latin typeface="Times New Roman" charset="0"/>
                        <a:ea typeface="Calibri" charset="0"/>
                      </a:endParaRPr>
                    </a:p>
                  </a:txBody>
                  <a:tcPr marL="38118" marR="38118" marT="0" marB="0"/>
                </a:tc>
                <a:tc>
                  <a:txBody>
                    <a:bodyPr/>
                    <a:lstStyle/>
                    <a:p>
                      <a:pPr algn="just">
                        <a:lnSpc>
                          <a:spcPct val="150000"/>
                        </a:lnSpc>
                        <a:spcAft>
                          <a:spcPts val="800"/>
                        </a:spcAft>
                      </a:pPr>
                      <a:r>
                        <a:rPr lang="fr-FR" sz="1200" dirty="0">
                          <a:effectLst/>
                        </a:rPr>
                        <a:t>Traitement </a:t>
                      </a:r>
                      <a:r>
                        <a:rPr lang="fr-FR" sz="1200" dirty="0" err="1">
                          <a:effectLst/>
                        </a:rPr>
                        <a:t>antimaniaque</a:t>
                      </a:r>
                      <a:r>
                        <a:rPr lang="fr-FR" sz="1200" dirty="0">
                          <a:effectLst/>
                        </a:rPr>
                        <a:t> en priorité</a:t>
                      </a:r>
                    </a:p>
                    <a:p>
                      <a:pPr algn="just">
                        <a:lnSpc>
                          <a:spcPct val="150000"/>
                        </a:lnSpc>
                        <a:spcAft>
                          <a:spcPts val="800"/>
                        </a:spcAft>
                      </a:pPr>
                      <a:r>
                        <a:rPr lang="fr-FR" sz="1200" dirty="0">
                          <a:effectLst/>
                        </a:rPr>
                        <a:t>Si traitement psychostimulant en cours : l’interrompre et discuter sa reprise après stabilisation de l’humeur sous couvert d’un </a:t>
                      </a:r>
                      <a:r>
                        <a:rPr lang="fr-FR" sz="1200" dirty="0" err="1">
                          <a:effectLst/>
                        </a:rPr>
                        <a:t>thymorégulateur</a:t>
                      </a:r>
                      <a:endParaRPr lang="fr-FR" sz="1200" dirty="0">
                        <a:effectLst/>
                        <a:latin typeface="Times New Roman" charset="0"/>
                        <a:ea typeface="Calibri" charset="0"/>
                      </a:endParaRPr>
                    </a:p>
                  </a:txBody>
                  <a:tcPr marL="38118" marR="38118"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039368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Comorbidités et traitements</a:t>
            </a:r>
          </a:p>
        </p:txBody>
      </p:sp>
      <p:graphicFrame>
        <p:nvGraphicFramePr>
          <p:cNvPr id="4" name="Espace réservé du contenu 3"/>
          <p:cNvGraphicFramePr>
            <a:graphicFrameLocks/>
          </p:cNvGraphicFramePr>
          <p:nvPr>
            <p:extLst>
              <p:ext uri="{D42A27DB-BD31-4B8C-83A1-F6EECF244321}">
                <p14:modId xmlns:p14="http://schemas.microsoft.com/office/powerpoint/2010/main" val="1594871612"/>
              </p:ext>
            </p:extLst>
          </p:nvPr>
        </p:nvGraphicFramePr>
        <p:xfrm>
          <a:off x="394089" y="1451826"/>
          <a:ext cx="10002514" cy="5024130"/>
        </p:xfrm>
        <a:graphic>
          <a:graphicData uri="http://schemas.openxmlformats.org/drawingml/2006/table">
            <a:tbl>
              <a:tblPr firstRow="1" firstCol="1" bandRow="1">
                <a:tableStyleId>{5DA37D80-6434-44D0-A028-1B22A696006F}</a:tableStyleId>
              </a:tblPr>
              <a:tblGrid>
                <a:gridCol w="2736157">
                  <a:extLst>
                    <a:ext uri="{9D8B030D-6E8A-4147-A177-3AD203B41FA5}">
                      <a16:colId xmlns:a16="http://schemas.microsoft.com/office/drawing/2014/main" val="20000"/>
                    </a:ext>
                  </a:extLst>
                </a:gridCol>
                <a:gridCol w="7266357">
                  <a:extLst>
                    <a:ext uri="{9D8B030D-6E8A-4147-A177-3AD203B41FA5}">
                      <a16:colId xmlns:a16="http://schemas.microsoft.com/office/drawing/2014/main" val="20001"/>
                    </a:ext>
                  </a:extLst>
                </a:gridCol>
              </a:tblGrid>
              <a:tr h="1986244">
                <a:tc>
                  <a:txBody>
                    <a:bodyPr/>
                    <a:lstStyle/>
                    <a:p>
                      <a:pPr algn="just">
                        <a:lnSpc>
                          <a:spcPct val="150000"/>
                        </a:lnSpc>
                        <a:spcAft>
                          <a:spcPts val="800"/>
                        </a:spcAft>
                      </a:pPr>
                      <a:r>
                        <a:rPr lang="fr-FR" sz="1200" dirty="0">
                          <a:effectLst/>
                        </a:rPr>
                        <a:t>Trouble bipolaire</a:t>
                      </a:r>
                      <a:endParaRPr lang="fr-FR" sz="1200" dirty="0">
                        <a:effectLst/>
                        <a:latin typeface="Times New Roman" charset="0"/>
                        <a:ea typeface="Calibri" charset="0"/>
                      </a:endParaRPr>
                    </a:p>
                  </a:txBody>
                  <a:tcPr marL="38118" marR="38118" marT="0" marB="0"/>
                </a:tc>
                <a:tc>
                  <a:txBody>
                    <a:bodyPr/>
                    <a:lstStyle/>
                    <a:p>
                      <a:pPr algn="just">
                        <a:lnSpc>
                          <a:spcPct val="150000"/>
                        </a:lnSpc>
                        <a:spcAft>
                          <a:spcPts val="800"/>
                        </a:spcAft>
                      </a:pPr>
                      <a:r>
                        <a:rPr lang="fr-FR" sz="1200" b="0" dirty="0">
                          <a:effectLst/>
                        </a:rPr>
                        <a:t>Discuter l’instauration de </a:t>
                      </a:r>
                      <a:r>
                        <a:rPr lang="fr-FR" sz="1200" b="0" dirty="0" err="1">
                          <a:effectLst/>
                        </a:rPr>
                        <a:t>methylphénidate</a:t>
                      </a:r>
                      <a:r>
                        <a:rPr lang="fr-FR" sz="1200" b="0" dirty="0">
                          <a:effectLst/>
                        </a:rPr>
                        <a:t>, sous couvert d’un </a:t>
                      </a:r>
                      <a:r>
                        <a:rPr lang="fr-FR" sz="1200" b="0" dirty="0" err="1">
                          <a:effectLst/>
                        </a:rPr>
                        <a:t>thymorégulateur</a:t>
                      </a:r>
                      <a:r>
                        <a:rPr lang="fr-FR" sz="1200" b="0" dirty="0">
                          <a:effectLst/>
                        </a:rPr>
                        <a:t>, et quand l’humeur est stable.</a:t>
                      </a:r>
                    </a:p>
                    <a:p>
                      <a:pPr algn="just">
                        <a:lnSpc>
                          <a:spcPct val="150000"/>
                        </a:lnSpc>
                        <a:spcAft>
                          <a:spcPts val="800"/>
                        </a:spcAft>
                      </a:pPr>
                      <a:r>
                        <a:rPr lang="fr-FR" sz="1200" b="0" dirty="0">
                          <a:effectLst/>
                        </a:rPr>
                        <a:t>Le </a:t>
                      </a:r>
                      <a:r>
                        <a:rPr lang="fr-FR" sz="1200" b="0" dirty="0" err="1">
                          <a:effectLst/>
                        </a:rPr>
                        <a:t>méthylphénidate</a:t>
                      </a:r>
                      <a:r>
                        <a:rPr lang="fr-FR" sz="1200" b="0" dirty="0">
                          <a:effectLst/>
                        </a:rPr>
                        <a:t> sera par précaution arrêter en cas d’épisode maniaque mais peut être poursuivi en cas d’épisode dépressif.</a:t>
                      </a:r>
                      <a:endParaRPr lang="fr-FR" sz="1200" b="0" dirty="0">
                        <a:effectLst/>
                        <a:latin typeface="Times New Roman" charset="0"/>
                        <a:ea typeface="Calibri" charset="0"/>
                      </a:endParaRPr>
                    </a:p>
                  </a:txBody>
                  <a:tcPr marL="38118" marR="38118" marT="0" marB="0"/>
                </a:tc>
                <a:extLst>
                  <a:ext uri="{0D108BD9-81ED-4DB2-BD59-A6C34878D82A}">
                    <a16:rowId xmlns:a16="http://schemas.microsoft.com/office/drawing/2014/main" val="10000"/>
                  </a:ext>
                </a:extLst>
              </a:tr>
              <a:tr h="1518943">
                <a:tc>
                  <a:txBody>
                    <a:bodyPr/>
                    <a:lstStyle/>
                    <a:p>
                      <a:pPr algn="just">
                        <a:lnSpc>
                          <a:spcPct val="150000"/>
                        </a:lnSpc>
                        <a:spcAft>
                          <a:spcPts val="800"/>
                        </a:spcAft>
                      </a:pPr>
                      <a:r>
                        <a:rPr lang="fr-FR" sz="1200" dirty="0">
                          <a:effectLst/>
                        </a:rPr>
                        <a:t>Dysthymie </a:t>
                      </a:r>
                      <a:endParaRPr lang="fr-FR" sz="1200" dirty="0">
                        <a:effectLst/>
                        <a:latin typeface="Times New Roman" charset="0"/>
                        <a:ea typeface="Calibri" charset="0"/>
                      </a:endParaRPr>
                    </a:p>
                  </a:txBody>
                  <a:tcPr marL="38118" marR="38118" marT="0" marB="0"/>
                </a:tc>
                <a:tc>
                  <a:txBody>
                    <a:bodyPr/>
                    <a:lstStyle/>
                    <a:p>
                      <a:pPr algn="just">
                        <a:lnSpc>
                          <a:spcPct val="150000"/>
                        </a:lnSpc>
                        <a:spcAft>
                          <a:spcPts val="800"/>
                        </a:spcAft>
                      </a:pPr>
                      <a:r>
                        <a:rPr lang="fr-FR" sz="1200" dirty="0">
                          <a:effectLst/>
                        </a:rPr>
                        <a:t>Si gêne fonctionnelle imputable à l’hyperactivité, instaurer un traitement psychostimulant</a:t>
                      </a:r>
                    </a:p>
                    <a:p>
                      <a:pPr algn="just">
                        <a:lnSpc>
                          <a:spcPct val="150000"/>
                        </a:lnSpc>
                        <a:spcAft>
                          <a:spcPts val="800"/>
                        </a:spcAft>
                      </a:pPr>
                      <a:r>
                        <a:rPr lang="fr-FR" sz="1200" dirty="0">
                          <a:effectLst/>
                        </a:rPr>
                        <a:t>Adjonction d’un antidépresseur en cas d’amélioration insuffisante</a:t>
                      </a:r>
                      <a:endParaRPr lang="fr-FR" sz="1200" dirty="0">
                        <a:effectLst/>
                        <a:latin typeface="Times New Roman" charset="0"/>
                        <a:ea typeface="Calibri" charset="0"/>
                      </a:endParaRPr>
                    </a:p>
                  </a:txBody>
                  <a:tcPr marL="38118" marR="38118" marT="0" marB="0"/>
                </a:tc>
                <a:extLst>
                  <a:ext uri="{0D108BD9-81ED-4DB2-BD59-A6C34878D82A}">
                    <a16:rowId xmlns:a16="http://schemas.microsoft.com/office/drawing/2014/main" val="10001"/>
                  </a:ext>
                </a:extLst>
              </a:tr>
              <a:tr h="1518943">
                <a:tc>
                  <a:txBody>
                    <a:bodyPr/>
                    <a:lstStyle/>
                    <a:p>
                      <a:pPr algn="just">
                        <a:lnSpc>
                          <a:spcPct val="150000"/>
                        </a:lnSpc>
                        <a:spcAft>
                          <a:spcPts val="800"/>
                        </a:spcAft>
                      </a:pPr>
                      <a:r>
                        <a:rPr lang="fr-FR" sz="1200">
                          <a:effectLst/>
                        </a:rPr>
                        <a:t>Abus de substances</a:t>
                      </a:r>
                      <a:endParaRPr lang="fr-FR" sz="1200">
                        <a:effectLst/>
                        <a:latin typeface="Times New Roman" charset="0"/>
                        <a:ea typeface="Calibri" charset="0"/>
                      </a:endParaRPr>
                    </a:p>
                  </a:txBody>
                  <a:tcPr marL="38118" marR="38118" marT="0" marB="0"/>
                </a:tc>
                <a:tc>
                  <a:txBody>
                    <a:bodyPr/>
                    <a:lstStyle/>
                    <a:p>
                      <a:pPr algn="just">
                        <a:lnSpc>
                          <a:spcPct val="150000"/>
                        </a:lnSpc>
                        <a:spcAft>
                          <a:spcPts val="800"/>
                        </a:spcAft>
                      </a:pPr>
                      <a:r>
                        <a:rPr lang="fr-FR" sz="1200" dirty="0">
                          <a:effectLst/>
                        </a:rPr>
                        <a:t>Prise en charge en priorité de la toxicomanie</a:t>
                      </a:r>
                    </a:p>
                    <a:p>
                      <a:pPr algn="just">
                        <a:lnSpc>
                          <a:spcPct val="150000"/>
                        </a:lnSpc>
                        <a:spcAft>
                          <a:spcPts val="800"/>
                        </a:spcAft>
                      </a:pPr>
                      <a:r>
                        <a:rPr lang="fr-FR" sz="1200" dirty="0">
                          <a:effectLst/>
                        </a:rPr>
                        <a:t>Préférer les formes LP ou les médicaments sans potentiels d’abus ou de détournement d’usage : </a:t>
                      </a:r>
                      <a:r>
                        <a:rPr lang="fr-FR" sz="1200" dirty="0" err="1">
                          <a:effectLst/>
                        </a:rPr>
                        <a:t>Atomoxétine</a:t>
                      </a:r>
                      <a:r>
                        <a:rPr lang="fr-FR" sz="1200" dirty="0">
                          <a:effectLst/>
                        </a:rPr>
                        <a:t>, </a:t>
                      </a:r>
                      <a:r>
                        <a:rPr lang="fr-FR" sz="1200" dirty="0" err="1">
                          <a:effectLst/>
                        </a:rPr>
                        <a:t>Bupropion</a:t>
                      </a:r>
                      <a:r>
                        <a:rPr lang="fr-FR" sz="1200" dirty="0">
                          <a:effectLst/>
                        </a:rPr>
                        <a:t>.</a:t>
                      </a:r>
                      <a:endParaRPr lang="fr-FR" sz="1200" dirty="0">
                        <a:effectLst/>
                        <a:latin typeface="Times New Roman" charset="0"/>
                        <a:ea typeface="Calibri" charset="0"/>
                      </a:endParaRPr>
                    </a:p>
                  </a:txBody>
                  <a:tcPr marL="38118" marR="38118"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778675442"/>
      </p:ext>
    </p:extLst>
  </p:cSld>
  <p:clrMapOvr>
    <a:masterClrMapping/>
  </p:clrMapOvr>
</p:sld>
</file>

<file path=ppt/theme/theme1.xml><?xml version="1.0" encoding="utf-8"?>
<a:theme xmlns:a="http://schemas.openxmlformats.org/drawingml/2006/main" name="1_Avantage">
  <a:themeElements>
    <a:clrScheme name="A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vantage">
      <a:majorFont>
        <a:latin typeface="Rockwell"/>
        <a:ea typeface=""/>
        <a:cs typeface=""/>
        <a:font script="Jpan" typeface="ＭＳ ゴシック"/>
      </a:majorFont>
      <a:minorFont>
        <a:latin typeface="Rockwell"/>
        <a:ea typeface=""/>
        <a:cs typeface=""/>
        <a:font script="Jpan" typeface="ＭＳ ゴシック"/>
      </a:minorFont>
    </a:fontScheme>
    <a:fmtScheme name="A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1127</TotalTime>
  <Words>1833</Words>
  <Application>Microsoft Macintosh PowerPoint</Application>
  <PresentationFormat>Grand écran</PresentationFormat>
  <Paragraphs>292</Paragraphs>
  <Slides>33</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33</vt:i4>
      </vt:variant>
    </vt:vector>
  </HeadingPairs>
  <TitlesOfParts>
    <vt:vector size="42" baseType="lpstr">
      <vt:lpstr>Arial</vt:lpstr>
      <vt:lpstr>Calibri</vt:lpstr>
      <vt:lpstr>Cambria</vt:lpstr>
      <vt:lpstr>Rockwell</vt:lpstr>
      <vt:lpstr>Symbol</vt:lpstr>
      <vt:lpstr>Times</vt:lpstr>
      <vt:lpstr>Times New Roman</vt:lpstr>
      <vt:lpstr>Wingdings</vt:lpstr>
      <vt:lpstr>1_Avantage</vt:lpstr>
      <vt:lpstr>Le TDA/H de l’adulte</vt:lpstr>
      <vt:lpstr>Comment traiter le TDA/H?</vt:lpstr>
      <vt:lpstr>Présentation PowerPoint</vt:lpstr>
      <vt:lpstr>LE MÉTHYLPHÉNIDATE</vt:lpstr>
      <vt:lpstr>LE MÉTHYLPHÉNIDATE </vt:lpstr>
      <vt:lpstr>Effets secondaires du méthylphénidate</vt:lpstr>
      <vt:lpstr>Le traitement médicamenteux : 17 considérations pour le choix du traitement (CADDRA) : </vt:lpstr>
      <vt:lpstr>Comorbidités et traitements</vt:lpstr>
      <vt:lpstr>Comorbidités et traitements</vt:lpstr>
      <vt:lpstr>Psychoéducation – Connaissances et généralités sur le TDAH</vt:lpstr>
      <vt:lpstr>Psychoéducation</vt:lpstr>
      <vt:lpstr>Règles hygiéno-diététiques</vt:lpstr>
      <vt:lpstr>L’inattention</vt:lpstr>
      <vt:lpstr>Introduction </vt:lpstr>
      <vt:lpstr>Réduction de l’inattention  (dans une tâche monotone ou inintéressante ) </vt:lpstr>
      <vt:lpstr>Axe 1 : Effectuer une tâche Technique pour différer les distractions  </vt:lpstr>
      <vt:lpstr>Axe 2 : Gestion de l’environnement de travail </vt:lpstr>
      <vt:lpstr>Axe 3 : Réduction de l’inattention  Suis- je en train de faire ce que je devrais faire ? </vt:lpstr>
      <vt:lpstr>Réduction de l’inattention (dans la vie quotidienne) </vt:lpstr>
      <vt:lpstr>procrastination et gestion du temps</vt:lpstr>
      <vt:lpstr>Le procrastinateur</vt:lpstr>
      <vt:lpstr>La procrastination et pourquoi ? </vt:lpstr>
      <vt:lpstr>Lutter contre la procrastination</vt:lpstr>
      <vt:lpstr>Prioriser – la matrice d’Eisenhower</vt:lpstr>
      <vt:lpstr>Diviser</vt:lpstr>
      <vt:lpstr>Diviser</vt:lpstr>
      <vt:lpstr>Bien procrastiner !!!!</vt:lpstr>
      <vt:lpstr>Impulsivité</vt:lpstr>
      <vt:lpstr>Impulsivité</vt:lpstr>
      <vt:lpstr>Impulsivité</vt:lpstr>
      <vt:lpstr>Retentissement professionnel</vt:lpstr>
      <vt:lpstr>TDAH: source de handicap</vt:lpstr>
      <vt:lpstr>Sites informatifs</vt:lpstr>
    </vt:vector>
  </TitlesOfParts>
  <Company>APHM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TDA/H de l’adulte</dc:title>
  <dc:creator>Administrateur</dc:creator>
  <cp:lastModifiedBy>Chloé de Stoppeleire</cp:lastModifiedBy>
  <cp:revision>60</cp:revision>
  <cp:lastPrinted>2019-06-26T15:51:57Z</cp:lastPrinted>
  <dcterms:created xsi:type="dcterms:W3CDTF">2018-02-28T16:26:44Z</dcterms:created>
  <dcterms:modified xsi:type="dcterms:W3CDTF">2022-01-25T08:35:28Z</dcterms:modified>
</cp:coreProperties>
</file>