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257" r:id="rId2"/>
    <p:sldId id="434" r:id="rId3"/>
    <p:sldId id="436" r:id="rId4"/>
    <p:sldId id="490" r:id="rId5"/>
    <p:sldId id="492" r:id="rId6"/>
    <p:sldId id="476" r:id="rId7"/>
    <p:sldId id="489" r:id="rId8"/>
    <p:sldId id="493" r:id="rId9"/>
    <p:sldId id="495" r:id="rId10"/>
    <p:sldId id="496" r:id="rId11"/>
    <p:sldId id="497" r:id="rId12"/>
    <p:sldId id="494" r:id="rId13"/>
    <p:sldId id="498" r:id="rId14"/>
    <p:sldId id="499" r:id="rId15"/>
    <p:sldId id="500" r:id="rId16"/>
    <p:sldId id="501" r:id="rId17"/>
    <p:sldId id="502" r:id="rId18"/>
    <p:sldId id="488" r:id="rId19"/>
    <p:sldId id="445" r:id="rId20"/>
    <p:sldId id="444" r:id="rId21"/>
    <p:sldId id="446" r:id="rId22"/>
    <p:sldId id="450" r:id="rId23"/>
    <p:sldId id="447" r:id="rId24"/>
    <p:sldId id="448" r:id="rId25"/>
    <p:sldId id="480" r:id="rId26"/>
    <p:sldId id="479" r:id="rId27"/>
    <p:sldId id="443" r:id="rId28"/>
    <p:sldId id="451" r:id="rId29"/>
    <p:sldId id="452" r:id="rId30"/>
    <p:sldId id="460" r:id="rId31"/>
    <p:sldId id="449" r:id="rId32"/>
    <p:sldId id="454" r:id="rId33"/>
    <p:sldId id="463" r:id="rId34"/>
    <p:sldId id="477" r:id="rId35"/>
    <p:sldId id="437" r:id="rId36"/>
    <p:sldId id="462" r:id="rId37"/>
    <p:sldId id="464" r:id="rId38"/>
    <p:sldId id="438" r:id="rId39"/>
    <p:sldId id="465" r:id="rId40"/>
    <p:sldId id="467" r:id="rId41"/>
    <p:sldId id="466" r:id="rId42"/>
    <p:sldId id="471" r:id="rId43"/>
    <p:sldId id="468" r:id="rId44"/>
    <p:sldId id="469" r:id="rId45"/>
    <p:sldId id="470" r:id="rId46"/>
    <p:sldId id="474" r:id="rId47"/>
    <p:sldId id="473" r:id="rId48"/>
    <p:sldId id="440" r:id="rId49"/>
    <p:sldId id="475" r:id="rId50"/>
    <p:sldId id="461" r:id="rId51"/>
    <p:sldId id="478" r:id="rId52"/>
    <p:sldId id="439" r:id="rId53"/>
    <p:sldId id="455" r:id="rId54"/>
    <p:sldId id="481" r:id="rId55"/>
    <p:sldId id="482" r:id="rId56"/>
    <p:sldId id="441" r:id="rId57"/>
    <p:sldId id="483" r:id="rId58"/>
    <p:sldId id="484" r:id="rId59"/>
    <p:sldId id="485" r:id="rId60"/>
    <p:sldId id="486" r:id="rId61"/>
    <p:sldId id="456" r:id="rId62"/>
    <p:sldId id="487" r:id="rId63"/>
    <p:sldId id="504" r:id="rId64"/>
    <p:sldId id="503" r:id="rId65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8B01"/>
    <a:srgbClr val="6DA945"/>
    <a:srgbClr val="8F6D36"/>
    <a:srgbClr val="72531B"/>
    <a:srgbClr val="80602C"/>
    <a:srgbClr val="063791"/>
    <a:srgbClr val="F27877"/>
    <a:srgbClr val="5C68A8"/>
    <a:srgbClr val="6666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60" autoAdjust="0"/>
    <p:restoredTop sz="91503" autoAdjust="0"/>
  </p:normalViewPr>
  <p:slideViewPr>
    <p:cSldViewPr>
      <p:cViewPr varScale="1">
        <p:scale>
          <a:sx n="99" d="100"/>
          <a:sy n="99" d="100"/>
        </p:scale>
        <p:origin x="-14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A1E66E-C012-4D4A-8DF1-42F3CE518717}" type="doc">
      <dgm:prSet loTypeId="urn:microsoft.com/office/officeart/2005/8/layout/hierarchy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58F5740-7FC1-174D-92E7-8017A9CA3493}">
      <dgm:prSet phldrT="[Texte]" custT="1"/>
      <dgm:spPr>
        <a:solidFill>
          <a:srgbClr val="CA8B01"/>
        </a:solidFill>
      </dgm:spPr>
      <dgm:t>
        <a:bodyPr/>
        <a:lstStyle/>
        <a:p>
          <a:r>
            <a:rPr lang="fr-FR" sz="1400" dirty="0">
              <a:latin typeface="Calibri" panose="020F0502020204030204" pitchFamily="34" charset="0"/>
              <a:cs typeface="Calibri" panose="020F0502020204030204" pitchFamily="34" charset="0"/>
            </a:rPr>
            <a:t>Patient symptomatique</a:t>
          </a:r>
        </a:p>
      </dgm:t>
    </dgm:pt>
    <dgm:pt modelId="{F8F69D5A-F63F-F042-85AF-D74C0967D6E0}" type="parTrans" cxnId="{AED02610-EB82-1948-B8E2-C13C5CB68AFC}">
      <dgm:prSet/>
      <dgm:spPr/>
      <dgm:t>
        <a:bodyPr/>
        <a:lstStyle/>
        <a:p>
          <a:endParaRPr lang="fr-F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29F5A3A-D6DB-934D-BADA-92A05BAA9AC6}" type="sibTrans" cxnId="{AED02610-EB82-1948-B8E2-C13C5CB68AFC}">
      <dgm:prSet/>
      <dgm:spPr/>
      <dgm:t>
        <a:bodyPr/>
        <a:lstStyle/>
        <a:p>
          <a:endParaRPr lang="fr-F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357578C-8E9C-3B47-BC15-57BA67E68372}">
      <dgm:prSet phldrT="[Texte]" custT="1"/>
      <dgm:spPr>
        <a:solidFill>
          <a:srgbClr val="CA8B01"/>
        </a:solidFill>
      </dgm:spPr>
      <dgm:t>
        <a:bodyPr/>
        <a:lstStyle/>
        <a:p>
          <a:r>
            <a:rPr lang="fr-FR" sz="1400" dirty="0">
              <a:latin typeface="Calibri" panose="020F0502020204030204" pitchFamily="34" charset="0"/>
              <a:cs typeface="Calibri" panose="020F0502020204030204" pitchFamily="34" charset="0"/>
            </a:rPr>
            <a:t>&lt;=4j</a:t>
          </a:r>
        </a:p>
      </dgm:t>
    </dgm:pt>
    <dgm:pt modelId="{54FDD107-1C89-6346-966A-CA1984AAE241}" type="parTrans" cxnId="{64521FBC-AEC3-0C49-BF89-5F88B1D205ED}">
      <dgm:prSet/>
      <dgm:spPr>
        <a:ln>
          <a:solidFill>
            <a:schemeClr val="tx1"/>
          </a:solidFill>
        </a:ln>
      </dgm:spPr>
      <dgm:t>
        <a:bodyPr/>
        <a:lstStyle/>
        <a:p>
          <a:endParaRPr lang="fr-F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E7AD047-F532-4541-B610-63F51C210A98}" type="sibTrans" cxnId="{64521FBC-AEC3-0C49-BF89-5F88B1D205ED}">
      <dgm:prSet/>
      <dgm:spPr/>
      <dgm:t>
        <a:bodyPr/>
        <a:lstStyle/>
        <a:p>
          <a:endParaRPr lang="fr-F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4A4F002-661E-4E4D-8876-7DD858D0656C}">
      <dgm:prSet phldrT="[Texte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fr-FR" sz="1400" dirty="0">
              <a:latin typeface="Calibri" panose="020F0502020204030204" pitchFamily="34" charset="0"/>
              <a:cs typeface="Calibri" panose="020F0502020204030204" pitchFamily="34" charset="0"/>
            </a:rPr>
            <a:t>&gt;65ans ou FDR</a:t>
          </a:r>
        </a:p>
      </dgm:t>
    </dgm:pt>
    <dgm:pt modelId="{62455BE8-697B-C340-B64D-1D1975C67B58}" type="parTrans" cxnId="{E761C636-B655-504D-A46B-B870C80360B9}">
      <dgm:prSet/>
      <dgm:spPr>
        <a:ln>
          <a:solidFill>
            <a:schemeClr val="tx1"/>
          </a:solidFill>
        </a:ln>
      </dgm:spPr>
      <dgm:t>
        <a:bodyPr/>
        <a:lstStyle/>
        <a:p>
          <a:endParaRPr lang="fr-F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3612943-D770-5041-8607-7B21D3EA69AF}" type="sibTrans" cxnId="{E761C636-B655-504D-A46B-B870C80360B9}">
      <dgm:prSet/>
      <dgm:spPr/>
      <dgm:t>
        <a:bodyPr/>
        <a:lstStyle/>
        <a:p>
          <a:endParaRPr lang="fr-F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86BE9CC-6FBD-7446-B6BD-70C7AD59AA6A}">
      <dgm:prSet phldrT="[Texte]" custT="1"/>
      <dgm:spPr>
        <a:solidFill>
          <a:schemeClr val="accent1"/>
        </a:solidFill>
      </dgm:spPr>
      <dgm:t>
        <a:bodyPr/>
        <a:lstStyle/>
        <a:p>
          <a:r>
            <a:rPr lang="fr-FR" sz="1400" dirty="0">
              <a:latin typeface="Calibri" panose="020F0502020204030204" pitchFamily="34" charset="0"/>
              <a:cs typeface="Calibri" panose="020F0502020204030204" pitchFamily="34" charset="0"/>
            </a:rPr>
            <a:t>Pas de risque</a:t>
          </a:r>
        </a:p>
      </dgm:t>
    </dgm:pt>
    <dgm:pt modelId="{7A98DD83-DB1E-8741-A5CF-825FBF48D615}" type="parTrans" cxnId="{713F6D95-01F0-B947-A7FA-2B62D100A16E}">
      <dgm:prSet/>
      <dgm:spPr>
        <a:ln>
          <a:solidFill>
            <a:schemeClr val="tx1"/>
          </a:solidFill>
        </a:ln>
      </dgm:spPr>
      <dgm:t>
        <a:bodyPr/>
        <a:lstStyle/>
        <a:p>
          <a:endParaRPr lang="fr-F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FF69C1D-F447-5746-85FE-2554CAC72AD0}" type="sibTrans" cxnId="{713F6D95-01F0-B947-A7FA-2B62D100A16E}">
      <dgm:prSet/>
      <dgm:spPr/>
      <dgm:t>
        <a:bodyPr/>
        <a:lstStyle/>
        <a:p>
          <a:endParaRPr lang="fr-F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42833AE-CF4E-D74A-8D69-7B26333D8C34}">
      <dgm:prSet phldrT="[Texte]" custT="1"/>
      <dgm:spPr>
        <a:solidFill>
          <a:srgbClr val="8F6D36"/>
        </a:solidFill>
      </dgm:spPr>
      <dgm:t>
        <a:bodyPr/>
        <a:lstStyle/>
        <a:p>
          <a:r>
            <a:rPr lang="fr-FR" sz="1400" dirty="0">
              <a:latin typeface="Calibri" panose="020F0502020204030204" pitchFamily="34" charset="0"/>
              <a:cs typeface="Calibri" panose="020F0502020204030204" pitchFamily="34" charset="0"/>
            </a:rPr>
            <a:t>&gt;4j</a:t>
          </a:r>
        </a:p>
      </dgm:t>
    </dgm:pt>
    <dgm:pt modelId="{034997AE-35D2-6249-BB12-EB233ED6F854}" type="parTrans" cxnId="{8478CA1C-1913-774B-A950-A20E891EFC61}">
      <dgm:prSet/>
      <dgm:spPr>
        <a:ln>
          <a:solidFill>
            <a:schemeClr val="tx1"/>
          </a:solidFill>
        </a:ln>
      </dgm:spPr>
      <dgm:t>
        <a:bodyPr/>
        <a:lstStyle/>
        <a:p>
          <a:endParaRPr lang="fr-F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AAA6644-66FF-3040-9378-4036F765F7C3}" type="sibTrans" cxnId="{8478CA1C-1913-774B-A950-A20E891EFC61}">
      <dgm:prSet/>
      <dgm:spPr/>
      <dgm:t>
        <a:bodyPr/>
        <a:lstStyle/>
        <a:p>
          <a:endParaRPr lang="fr-F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CFACED-0297-184B-9801-14E42EFB3CFD}">
      <dgm:prSet phldrT="[Texte]" custT="1"/>
      <dgm:spPr>
        <a:noFill/>
        <a:ln>
          <a:noFill/>
        </a:ln>
      </dgm:spPr>
      <dgm:t>
        <a:bodyPr/>
        <a:lstStyle/>
        <a:p>
          <a:r>
            <a:rPr lang="fr-FR" sz="1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592D1DF8-9ABC-3847-8934-AC70855D6D58}" type="parTrans" cxnId="{65B9A9F9-525A-0C44-A4B9-4A0ED5BC1898}">
      <dgm:prSet/>
      <dgm:spPr>
        <a:ln>
          <a:noFill/>
        </a:ln>
      </dgm:spPr>
      <dgm:t>
        <a:bodyPr/>
        <a:lstStyle/>
        <a:p>
          <a:endParaRPr lang="fr-F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20F865A-3A1F-D141-B653-455F76EEBFB4}" type="sibTrans" cxnId="{65B9A9F9-525A-0C44-A4B9-4A0ED5BC1898}">
      <dgm:prSet/>
      <dgm:spPr/>
      <dgm:t>
        <a:bodyPr/>
        <a:lstStyle/>
        <a:p>
          <a:endParaRPr lang="fr-F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115C7A1-45E2-8E41-BE8C-B6C5C20F7DF9}">
      <dgm:prSet phldrT="[Texte]" custT="1"/>
      <dgm:spPr>
        <a:noFill/>
      </dgm:spPr>
      <dgm:t>
        <a:bodyPr/>
        <a:lstStyle/>
        <a:p>
          <a:r>
            <a:rPr lang="fr-FR" sz="1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C6AC0D9D-BFC6-8F46-A473-5840ABF9134F}" type="parTrans" cxnId="{0A6F90BD-E477-2242-86F8-9E6A791B8E79}">
      <dgm:prSet/>
      <dgm:spPr/>
      <dgm:t>
        <a:bodyPr/>
        <a:lstStyle/>
        <a:p>
          <a:endParaRPr lang="fr-F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B285DD-13AE-F94C-81C6-30440CE2A93B}" type="sibTrans" cxnId="{0A6F90BD-E477-2242-86F8-9E6A791B8E79}">
      <dgm:prSet/>
      <dgm:spPr/>
      <dgm:t>
        <a:bodyPr/>
        <a:lstStyle/>
        <a:p>
          <a:endParaRPr lang="fr-F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3D915BD-67F8-FE40-9A21-C521CD4BF979}">
      <dgm:prSet phldrT="[Texte]" custT="1"/>
      <dgm:spPr>
        <a:solidFill>
          <a:srgbClr val="CA8B01">
            <a:alpha val="50196"/>
          </a:srgbClr>
        </a:solidFill>
      </dgm:spPr>
      <dgm:t>
        <a:bodyPr/>
        <a:lstStyle/>
        <a:p>
          <a:r>
            <a:rPr lang="fr-FR" sz="1400" dirty="0">
              <a:latin typeface="Calibri" panose="020F0502020204030204" pitchFamily="34" charset="0"/>
              <a:cs typeface="Calibri" panose="020F0502020204030204" pitchFamily="34" charset="0"/>
            </a:rPr>
            <a:t>Durée des symptômes</a:t>
          </a:r>
        </a:p>
      </dgm:t>
    </dgm:pt>
    <dgm:pt modelId="{374D68C5-08BF-D349-A356-780BF3E49DCC}" type="parTrans" cxnId="{A2039514-7AA4-5245-B079-0DAAE3CD481E}">
      <dgm:prSet/>
      <dgm:spPr/>
      <dgm:t>
        <a:bodyPr/>
        <a:lstStyle/>
        <a:p>
          <a:endParaRPr lang="fr-F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1453E5A-0702-E54A-B15F-DEF394C50458}" type="sibTrans" cxnId="{A2039514-7AA4-5245-B079-0DAAE3CD481E}">
      <dgm:prSet/>
      <dgm:spPr/>
      <dgm:t>
        <a:bodyPr/>
        <a:lstStyle/>
        <a:p>
          <a:endParaRPr lang="fr-F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3495634-E386-8449-9B79-8FB5ACE7517E}">
      <dgm:prSet phldrT="[Texte]" custT="1"/>
      <dgm:spPr>
        <a:noFill/>
      </dgm:spPr>
      <dgm:t>
        <a:bodyPr/>
        <a:lstStyle/>
        <a:p>
          <a:r>
            <a:rPr lang="fr-FR" sz="1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D3E54459-F12E-7A41-8705-F9A52882A394}" type="parTrans" cxnId="{C1DD2E26-E228-8947-B12F-A7234F38C92C}">
      <dgm:prSet/>
      <dgm:spPr/>
      <dgm:t>
        <a:bodyPr/>
        <a:lstStyle/>
        <a:p>
          <a:endParaRPr lang="fr-F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B277FFF-CB3B-5F47-9C06-E77FE835A552}" type="sibTrans" cxnId="{C1DD2E26-E228-8947-B12F-A7234F38C92C}">
      <dgm:prSet/>
      <dgm:spPr/>
      <dgm:t>
        <a:bodyPr/>
        <a:lstStyle/>
        <a:p>
          <a:endParaRPr lang="fr-F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93817E-96AD-2B44-8D9F-C3B4F2EEB6CF}">
      <dgm:prSet phldrT="[Texte]" custT="1"/>
      <dgm:spPr>
        <a:solidFill>
          <a:srgbClr val="0070C0"/>
        </a:solidFill>
      </dgm:spPr>
      <dgm:t>
        <a:bodyPr/>
        <a:lstStyle/>
        <a:p>
          <a:r>
            <a:rPr lang="fr-FR" sz="1400" dirty="0">
              <a:latin typeface="Calibri" panose="020F0502020204030204" pitchFamily="34" charset="0"/>
              <a:cs typeface="Calibri" panose="020F0502020204030204" pitchFamily="34" charset="0"/>
            </a:rPr>
            <a:t>1er test</a:t>
          </a:r>
        </a:p>
      </dgm:t>
    </dgm:pt>
    <dgm:pt modelId="{64A36E14-7134-DE4B-B6EA-EE870CF60A2C}" type="parTrans" cxnId="{DEB188A9-8028-C94B-AF3D-F216C318E8A9}">
      <dgm:prSet/>
      <dgm:spPr/>
      <dgm:t>
        <a:bodyPr/>
        <a:lstStyle/>
        <a:p>
          <a:endParaRPr lang="fr-F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2DAF0FE-5BF0-EB40-AE15-F424FDB40B36}" type="sibTrans" cxnId="{DEB188A9-8028-C94B-AF3D-F216C318E8A9}">
      <dgm:prSet/>
      <dgm:spPr/>
      <dgm:t>
        <a:bodyPr/>
        <a:lstStyle/>
        <a:p>
          <a:endParaRPr lang="fr-F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2C5B302-9194-644E-9A8B-7358AE335B82}">
      <dgm:prSet phldrT="[Texte]" custT="1"/>
      <dgm:spPr>
        <a:noFill/>
      </dgm:spPr>
      <dgm:t>
        <a:bodyPr/>
        <a:lstStyle/>
        <a:p>
          <a:r>
            <a:rPr lang="fr-FR" sz="1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FED8A892-6B7A-4146-BA3A-CBFC16331E27}" type="parTrans" cxnId="{904875B4-D39A-414C-87F1-8525CDBB5C16}">
      <dgm:prSet/>
      <dgm:spPr/>
      <dgm:t>
        <a:bodyPr/>
        <a:lstStyle/>
        <a:p>
          <a:endParaRPr lang="fr-F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560F98-DBC6-1D45-A749-C435A34877AB}" type="sibTrans" cxnId="{904875B4-D39A-414C-87F1-8525CDBB5C16}">
      <dgm:prSet/>
      <dgm:spPr/>
      <dgm:t>
        <a:bodyPr/>
        <a:lstStyle/>
        <a:p>
          <a:endParaRPr lang="fr-F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3F2557C-C97D-B045-8D8C-317888DF1904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sz="1400" dirty="0">
              <a:latin typeface="Calibri" panose="020F0502020204030204" pitchFamily="34" charset="0"/>
              <a:cs typeface="Calibri" panose="020F0502020204030204" pitchFamily="34" charset="0"/>
            </a:rPr>
            <a:t>RT-PCR</a:t>
          </a:r>
        </a:p>
      </dgm:t>
    </dgm:pt>
    <dgm:pt modelId="{DAF2C199-7590-3D4B-99FA-6D85CC955E19}" type="parTrans" cxnId="{B79882FE-2A59-894B-8426-5D193A4CC2C7}">
      <dgm:prSet/>
      <dgm:spPr>
        <a:ln>
          <a:solidFill>
            <a:schemeClr val="tx1"/>
          </a:solidFill>
        </a:ln>
      </dgm:spPr>
      <dgm:t>
        <a:bodyPr/>
        <a:lstStyle/>
        <a:p>
          <a:endParaRPr lang="fr-F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C2556A-692C-CA4E-9AF3-B7625AA304EF}" type="sibTrans" cxnId="{B79882FE-2A59-894B-8426-5D193A4CC2C7}">
      <dgm:prSet/>
      <dgm:spPr/>
      <dgm:t>
        <a:bodyPr/>
        <a:lstStyle/>
        <a:p>
          <a:endParaRPr lang="fr-F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EEC547B-40FE-834E-9881-EBCC74465F73}">
      <dgm:prSet phldrT="[Texte]" custT="1"/>
      <dgm:spPr>
        <a:solidFill>
          <a:srgbClr val="FFC000"/>
        </a:solidFill>
      </dgm:spPr>
      <dgm:t>
        <a:bodyPr/>
        <a:lstStyle/>
        <a:p>
          <a:r>
            <a:rPr lang="fr-FR" sz="1400" dirty="0">
              <a:latin typeface="Calibri" panose="020F0502020204030204" pitchFamily="34" charset="0"/>
              <a:cs typeface="Calibri" panose="020F0502020204030204" pitchFamily="34" charset="0"/>
            </a:rPr>
            <a:t>Négatif</a:t>
          </a:r>
        </a:p>
      </dgm:t>
    </dgm:pt>
    <dgm:pt modelId="{B7375EE5-2ED2-DF4E-BF21-07E295789A34}" type="parTrans" cxnId="{F70D57B4-3C02-714B-9684-39DCD6A64F5D}">
      <dgm:prSet/>
      <dgm:spPr>
        <a:ln>
          <a:solidFill>
            <a:schemeClr val="tx1"/>
          </a:solidFill>
        </a:ln>
      </dgm:spPr>
      <dgm:t>
        <a:bodyPr/>
        <a:lstStyle/>
        <a:p>
          <a:endParaRPr lang="fr-F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E7F6833-5B04-8945-A4D7-F66FA4F24C4B}" type="sibTrans" cxnId="{F70D57B4-3C02-714B-9684-39DCD6A64F5D}">
      <dgm:prSet/>
      <dgm:spPr/>
      <dgm:t>
        <a:bodyPr/>
        <a:lstStyle/>
        <a:p>
          <a:endParaRPr lang="fr-F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AA2CF5C-007B-0B48-9DA1-7278924D388F}">
      <dgm:prSet phldrT="[Texte]" custT="1"/>
      <dgm:spPr>
        <a:solidFill>
          <a:srgbClr val="0070C0"/>
        </a:solidFill>
      </dgm:spPr>
      <dgm:t>
        <a:bodyPr/>
        <a:lstStyle/>
        <a:p>
          <a:r>
            <a:rPr lang="fr-FR" sz="1400" dirty="0">
              <a:latin typeface="Calibri" panose="020F0502020204030204" pitchFamily="34" charset="0"/>
              <a:cs typeface="Calibri" panose="020F0502020204030204" pitchFamily="34" charset="0"/>
            </a:rPr>
            <a:t>TROD Ag</a:t>
          </a:r>
        </a:p>
      </dgm:t>
    </dgm:pt>
    <dgm:pt modelId="{2AA6E726-8C45-B84F-AF91-E3DDA5447C9B}" type="parTrans" cxnId="{7D2517BA-4886-4240-B34C-E782CCABAAD7}">
      <dgm:prSet/>
      <dgm:spPr>
        <a:ln>
          <a:solidFill>
            <a:schemeClr val="tx1"/>
          </a:solidFill>
        </a:ln>
      </dgm:spPr>
      <dgm:t>
        <a:bodyPr/>
        <a:lstStyle/>
        <a:p>
          <a:endParaRPr lang="fr-F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A7F823E-A694-0D42-A94D-2594182B9816}" type="sibTrans" cxnId="{7D2517BA-4886-4240-B34C-E782CCABAAD7}">
      <dgm:prSet/>
      <dgm:spPr/>
      <dgm:t>
        <a:bodyPr/>
        <a:lstStyle/>
        <a:p>
          <a:endParaRPr lang="fr-F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EB4A008-B51A-864B-A7F6-6A1B177E67ED}">
      <dgm:prSet phldrT="[Texte]" custT="1"/>
      <dgm:spPr>
        <a:solidFill>
          <a:srgbClr val="0070C0"/>
        </a:solidFill>
      </dgm:spPr>
      <dgm:t>
        <a:bodyPr/>
        <a:lstStyle/>
        <a:p>
          <a:r>
            <a:rPr lang="fr-FR" sz="1400" dirty="0">
              <a:latin typeface="Calibri" panose="020F0502020204030204" pitchFamily="34" charset="0"/>
              <a:cs typeface="Calibri" panose="020F0502020204030204" pitchFamily="34" charset="0"/>
            </a:rPr>
            <a:t>2e test</a:t>
          </a:r>
        </a:p>
      </dgm:t>
    </dgm:pt>
    <dgm:pt modelId="{03B92138-2032-FE42-AF25-10119D06CCEF}" type="parTrans" cxnId="{CC77EAC8-0A86-3541-BB79-048D473FCA96}">
      <dgm:prSet/>
      <dgm:spPr/>
      <dgm:t>
        <a:bodyPr/>
        <a:lstStyle/>
        <a:p>
          <a:endParaRPr lang="fr-F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681F7AE-4E1D-8B4A-8EDA-47CD023A8E17}" type="sibTrans" cxnId="{CC77EAC8-0A86-3541-BB79-048D473FCA96}">
      <dgm:prSet/>
      <dgm:spPr/>
      <dgm:t>
        <a:bodyPr/>
        <a:lstStyle/>
        <a:p>
          <a:endParaRPr lang="fr-F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04FE87-D02F-3747-8C84-3302AD307BB7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sz="1400" dirty="0">
              <a:latin typeface="Calibri" panose="020F0502020204030204" pitchFamily="34" charset="0"/>
              <a:cs typeface="Calibri" panose="020F0502020204030204" pitchFamily="34" charset="0"/>
            </a:rPr>
            <a:t>RT-PCR</a:t>
          </a:r>
        </a:p>
      </dgm:t>
    </dgm:pt>
    <dgm:pt modelId="{9B7D623F-7508-C749-872B-F019186240EB}" type="parTrans" cxnId="{E15EA68F-5B0C-E043-9359-AC9FEFF211DA}">
      <dgm:prSet/>
      <dgm:spPr>
        <a:ln>
          <a:solidFill>
            <a:schemeClr val="tx1"/>
          </a:solidFill>
        </a:ln>
      </dgm:spPr>
      <dgm:t>
        <a:bodyPr/>
        <a:lstStyle/>
        <a:p>
          <a:endParaRPr lang="fr-F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2E5FA76-70AB-8943-AED9-B731865D2E0A}" type="sibTrans" cxnId="{E15EA68F-5B0C-E043-9359-AC9FEFF211DA}">
      <dgm:prSet/>
      <dgm:spPr/>
      <dgm:t>
        <a:bodyPr/>
        <a:lstStyle/>
        <a:p>
          <a:endParaRPr lang="fr-F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8E2EF2E-08E9-BF41-929D-484911084F3A}">
      <dgm:prSet phldrT="[Texte]" custT="1"/>
      <dgm:spPr>
        <a:solidFill>
          <a:srgbClr val="00B050"/>
        </a:solidFill>
      </dgm:spPr>
      <dgm:t>
        <a:bodyPr/>
        <a:lstStyle/>
        <a:p>
          <a:r>
            <a:rPr lang="fr-FR" sz="1400" dirty="0">
              <a:latin typeface="Calibri" panose="020F0502020204030204" pitchFamily="34" charset="0"/>
              <a:cs typeface="Calibri" panose="020F0502020204030204" pitchFamily="34" charset="0"/>
            </a:rPr>
            <a:t>Négatif</a:t>
          </a:r>
        </a:p>
      </dgm:t>
    </dgm:pt>
    <dgm:pt modelId="{459F4EB5-CD52-1B4B-B5AF-CCC8D41763BC}" type="parTrans" cxnId="{BAA561EA-3A39-6748-ACA7-A264C775AE68}">
      <dgm:prSet/>
      <dgm:spPr>
        <a:ln>
          <a:solidFill>
            <a:schemeClr val="tx1"/>
          </a:solidFill>
        </a:ln>
      </dgm:spPr>
      <dgm:t>
        <a:bodyPr/>
        <a:lstStyle/>
        <a:p>
          <a:endParaRPr lang="fr-F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15A07F-CEDD-0B44-8622-9FA623680F7C}" type="sibTrans" cxnId="{BAA561EA-3A39-6748-ACA7-A264C775AE68}">
      <dgm:prSet/>
      <dgm:spPr/>
      <dgm:t>
        <a:bodyPr/>
        <a:lstStyle/>
        <a:p>
          <a:endParaRPr lang="fr-F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605A77-29B6-9942-982B-89B5A3719B7A}">
      <dgm:prSet phldrT="[Texte]" custT="1"/>
      <dgm:spPr>
        <a:solidFill>
          <a:srgbClr val="FF0000"/>
        </a:solidFill>
      </dgm:spPr>
      <dgm:t>
        <a:bodyPr/>
        <a:lstStyle/>
        <a:p>
          <a:r>
            <a:rPr lang="fr-FR" sz="1400" dirty="0">
              <a:latin typeface="Calibri" panose="020F0502020204030204" pitchFamily="34" charset="0"/>
              <a:cs typeface="Calibri" panose="020F0502020204030204" pitchFamily="34" charset="0"/>
            </a:rPr>
            <a:t>Positif</a:t>
          </a:r>
        </a:p>
      </dgm:t>
    </dgm:pt>
    <dgm:pt modelId="{174975BE-0D1E-8B4F-9302-8D3419DF7909}" type="parTrans" cxnId="{34667BBE-2304-5D41-950F-858036082C4B}">
      <dgm:prSet/>
      <dgm:spPr>
        <a:ln>
          <a:solidFill>
            <a:schemeClr val="tx1"/>
          </a:solidFill>
        </a:ln>
      </dgm:spPr>
      <dgm:t>
        <a:bodyPr/>
        <a:lstStyle/>
        <a:p>
          <a:endParaRPr lang="fr-F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6D5950E-94A9-F243-BBF8-50553BE81943}" type="sibTrans" cxnId="{34667BBE-2304-5D41-950F-858036082C4B}">
      <dgm:prSet/>
      <dgm:spPr/>
      <dgm:t>
        <a:bodyPr/>
        <a:lstStyle/>
        <a:p>
          <a:endParaRPr lang="fr-F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7350935-E46A-9843-B274-EE9F582F4B70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sz="1400" dirty="0">
              <a:latin typeface="Calibri" panose="020F0502020204030204" pitchFamily="34" charset="0"/>
              <a:cs typeface="Calibri" panose="020F0502020204030204" pitchFamily="34" charset="0"/>
            </a:rPr>
            <a:t>RT-PCR</a:t>
          </a:r>
        </a:p>
      </dgm:t>
    </dgm:pt>
    <dgm:pt modelId="{1F3191B1-FFC4-1349-B4A5-A58FE33BBB05}" type="parTrans" cxnId="{B971B56D-51B4-CC4B-B4B0-89904A8376BF}">
      <dgm:prSet/>
      <dgm:spPr>
        <a:ln>
          <a:noFill/>
        </a:ln>
      </dgm:spPr>
      <dgm:t>
        <a:bodyPr/>
        <a:lstStyle/>
        <a:p>
          <a:endParaRPr lang="fr-F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538429E-2296-FF44-B1B4-58626F65D129}" type="sibTrans" cxnId="{B971B56D-51B4-CC4B-B4B0-89904A8376BF}">
      <dgm:prSet/>
      <dgm:spPr/>
      <dgm:t>
        <a:bodyPr/>
        <a:lstStyle/>
        <a:p>
          <a:endParaRPr lang="fr-F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0C43CB8-2B1D-B943-81FD-49336DB60A41}">
      <dgm:prSet phldrT="[Texte]" custT="1"/>
      <dgm:spPr>
        <a:solidFill>
          <a:srgbClr val="72531B"/>
        </a:solidFill>
      </dgm:spPr>
      <dgm:t>
        <a:bodyPr/>
        <a:lstStyle/>
        <a:p>
          <a:r>
            <a:rPr lang="fr-FR" sz="1400" dirty="0">
              <a:latin typeface="Calibri" panose="020F0502020204030204" pitchFamily="34" charset="0"/>
              <a:cs typeface="Calibri" panose="020F0502020204030204" pitchFamily="34" charset="0"/>
            </a:rPr>
            <a:t>&gt;14j</a:t>
          </a:r>
        </a:p>
      </dgm:t>
    </dgm:pt>
    <dgm:pt modelId="{A40DD8BD-2EC8-2545-85B7-423876366CCA}" type="parTrans" cxnId="{2278BB1F-C06F-004B-8E9F-42A83D72F0EC}">
      <dgm:prSet/>
      <dgm:spPr>
        <a:ln>
          <a:solidFill>
            <a:schemeClr val="tx1"/>
          </a:solidFill>
        </a:ln>
      </dgm:spPr>
      <dgm:t>
        <a:bodyPr/>
        <a:lstStyle/>
        <a:p>
          <a:endParaRPr lang="fr-F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DF5776-3379-8046-BB31-CD1EC080F1FB}" type="sibTrans" cxnId="{2278BB1F-C06F-004B-8E9F-42A83D72F0EC}">
      <dgm:prSet/>
      <dgm:spPr/>
      <dgm:t>
        <a:bodyPr/>
        <a:lstStyle/>
        <a:p>
          <a:endParaRPr lang="fr-F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87B405-52A0-9349-9C20-5B8C928B7626}">
      <dgm:prSet phldrT="[Texte]" custT="1"/>
      <dgm:spPr>
        <a:solidFill>
          <a:srgbClr val="00B0F0"/>
        </a:solidFill>
      </dgm:spPr>
      <dgm:t>
        <a:bodyPr/>
        <a:lstStyle/>
        <a:p>
          <a:r>
            <a:rPr lang="fr-FR" sz="1400" dirty="0" err="1">
              <a:latin typeface="Calibri" panose="020F0502020204030204" pitchFamily="34" charset="0"/>
              <a:cs typeface="Calibri" panose="020F0502020204030204" pitchFamily="34" charset="0"/>
            </a:rPr>
            <a:t>Séro</a:t>
          </a:r>
          <a:endParaRPr lang="fr-FR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FE1387-F502-8B48-8463-C671F5B725F1}" type="parTrans" cxnId="{3DEE9EF1-0B00-C84B-AC12-56BA991C11D8}">
      <dgm:prSet/>
      <dgm:spPr>
        <a:ln>
          <a:noFill/>
        </a:ln>
      </dgm:spPr>
      <dgm:t>
        <a:bodyPr/>
        <a:lstStyle/>
        <a:p>
          <a:endParaRPr lang="fr-F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3BC0AC9-42B9-E84C-9C2F-72468797A914}" type="sibTrans" cxnId="{3DEE9EF1-0B00-C84B-AC12-56BA991C11D8}">
      <dgm:prSet/>
      <dgm:spPr/>
      <dgm:t>
        <a:bodyPr/>
        <a:lstStyle/>
        <a:p>
          <a:endParaRPr lang="fr-F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33A3BA-3738-8A4D-A4A7-2E50D2EEACC2}">
      <dgm:prSet phldrT="[Texte]" custT="1"/>
      <dgm:spPr>
        <a:noFill/>
        <a:ln>
          <a:noFill/>
        </a:ln>
      </dgm:spPr>
      <dgm:t>
        <a:bodyPr/>
        <a:lstStyle/>
        <a:p>
          <a:endParaRPr lang="fr-FR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C3028A8-6C6D-3345-A7EC-DCBA82C1B093}" type="parTrans" cxnId="{8980B4A3-AEBF-C848-9AAB-40815132526E}">
      <dgm:prSet/>
      <dgm:spPr>
        <a:ln>
          <a:noFill/>
        </a:ln>
      </dgm:spPr>
      <dgm:t>
        <a:bodyPr/>
        <a:lstStyle/>
        <a:p>
          <a:endParaRPr lang="fr-F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C8B02EC-8AD4-BA4A-8421-3980A1BAA59E}" type="sibTrans" cxnId="{8980B4A3-AEBF-C848-9AAB-40815132526E}">
      <dgm:prSet/>
      <dgm:spPr/>
      <dgm:t>
        <a:bodyPr/>
        <a:lstStyle/>
        <a:p>
          <a:endParaRPr lang="fr-F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D57B909-598B-294E-9E4B-39038DAA4B4A}">
      <dgm:prSet phldrT="[Texte]" custT="1"/>
      <dgm:spPr>
        <a:solidFill>
          <a:srgbClr val="FFC000"/>
        </a:solidFill>
      </dgm:spPr>
      <dgm:t>
        <a:bodyPr/>
        <a:lstStyle/>
        <a:p>
          <a:r>
            <a:rPr lang="fr-FR" sz="1400" dirty="0">
              <a:latin typeface="Calibri" panose="020F0502020204030204" pitchFamily="34" charset="0"/>
              <a:cs typeface="Calibri" panose="020F0502020204030204" pitchFamily="34" charset="0"/>
            </a:rPr>
            <a:t>Négatif</a:t>
          </a:r>
        </a:p>
      </dgm:t>
    </dgm:pt>
    <dgm:pt modelId="{4C37E13C-98DE-2643-9E41-BCCEAD8CB1FA}" type="parTrans" cxnId="{AD5E27F4-7DC4-654F-905E-AA6E002657B2}">
      <dgm:prSet/>
      <dgm:spPr>
        <a:ln>
          <a:solidFill>
            <a:schemeClr val="tx1"/>
          </a:solidFill>
        </a:ln>
      </dgm:spPr>
      <dgm:t>
        <a:bodyPr/>
        <a:lstStyle/>
        <a:p>
          <a:endParaRPr lang="fr-F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6EECA9B-65F9-1844-A5A0-0BDBEEABADDC}" type="sibTrans" cxnId="{AD5E27F4-7DC4-654F-905E-AA6E002657B2}">
      <dgm:prSet/>
      <dgm:spPr/>
      <dgm:t>
        <a:bodyPr/>
        <a:lstStyle/>
        <a:p>
          <a:endParaRPr lang="fr-F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B02B01-A469-3941-BF7B-73240667EE67}">
      <dgm:prSet phldrT="[Texte]" custT="1"/>
      <dgm:spPr>
        <a:solidFill>
          <a:srgbClr val="00B0F0"/>
        </a:solidFill>
      </dgm:spPr>
      <dgm:t>
        <a:bodyPr/>
        <a:lstStyle/>
        <a:p>
          <a:r>
            <a:rPr lang="fr-FR" sz="1400" dirty="0" err="1">
              <a:latin typeface="Calibri" panose="020F0502020204030204" pitchFamily="34" charset="0"/>
              <a:cs typeface="Calibri" panose="020F0502020204030204" pitchFamily="34" charset="0"/>
            </a:rPr>
            <a:t>Séro</a:t>
          </a:r>
          <a:endParaRPr lang="fr-FR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E05C81F-05F3-ED48-BFD1-C36E775848C3}" type="parTrans" cxnId="{A10B2E3E-4894-FF4D-A59E-9159D555995B}">
      <dgm:prSet/>
      <dgm:spPr>
        <a:ln>
          <a:solidFill>
            <a:schemeClr val="tx1"/>
          </a:solidFill>
        </a:ln>
      </dgm:spPr>
      <dgm:t>
        <a:bodyPr/>
        <a:lstStyle/>
        <a:p>
          <a:endParaRPr lang="fr-F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4C32A76-5421-874E-B8C7-DA97D7FD1B93}" type="sibTrans" cxnId="{A10B2E3E-4894-FF4D-A59E-9159D555995B}">
      <dgm:prSet/>
      <dgm:spPr/>
      <dgm:t>
        <a:bodyPr/>
        <a:lstStyle/>
        <a:p>
          <a:endParaRPr lang="fr-F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161052F-E71C-CF44-9E37-6CFEFEC24DD7}">
      <dgm:prSet phldrT="[Texte]" custT="1"/>
      <dgm:spPr>
        <a:noFill/>
        <a:ln>
          <a:noFill/>
        </a:ln>
      </dgm:spPr>
      <dgm:t>
        <a:bodyPr/>
        <a:lstStyle/>
        <a:p>
          <a:endParaRPr lang="fr-FR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4A07D3-491F-724B-B803-DCA3E74AB7F8}" type="parTrans" cxnId="{500571CF-860A-9846-B599-44A798F49C33}">
      <dgm:prSet/>
      <dgm:spPr>
        <a:ln>
          <a:noFill/>
        </a:ln>
      </dgm:spPr>
      <dgm:t>
        <a:bodyPr/>
        <a:lstStyle/>
        <a:p>
          <a:endParaRPr lang="fr-F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E6EDE31-A1BB-F240-ADD0-4F83068E4B92}" type="sibTrans" cxnId="{500571CF-860A-9846-B599-44A798F49C33}">
      <dgm:prSet/>
      <dgm:spPr/>
      <dgm:t>
        <a:bodyPr/>
        <a:lstStyle/>
        <a:p>
          <a:endParaRPr lang="fr-F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5A21F37-2951-0547-9923-124C3B520958}">
      <dgm:prSet phldrT="[Texte]" custT="1"/>
      <dgm:spPr>
        <a:noFill/>
        <a:ln>
          <a:noFill/>
        </a:ln>
      </dgm:spPr>
      <dgm:t>
        <a:bodyPr/>
        <a:lstStyle/>
        <a:p>
          <a:endParaRPr lang="fr-FR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7F92E15-677E-644B-8820-151D46C52E0E}" type="sibTrans" cxnId="{68F0CF4D-F084-9749-BBFB-20801CEA23AC}">
      <dgm:prSet/>
      <dgm:spPr/>
      <dgm:t>
        <a:bodyPr/>
        <a:lstStyle/>
        <a:p>
          <a:endParaRPr lang="fr-F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1AE72A8-3DB5-134B-82CE-A8A6F638BC96}" type="parTrans" cxnId="{68F0CF4D-F084-9749-BBFB-20801CEA23AC}">
      <dgm:prSet/>
      <dgm:spPr>
        <a:ln>
          <a:noFill/>
        </a:ln>
      </dgm:spPr>
      <dgm:t>
        <a:bodyPr/>
        <a:lstStyle/>
        <a:p>
          <a:endParaRPr lang="fr-F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D52E00C-DF86-FE40-8544-A145923C6E4B}">
      <dgm:prSet phldrT="[Texte]" custT="1"/>
      <dgm:spPr>
        <a:solidFill>
          <a:srgbClr val="FF0000"/>
        </a:solidFill>
      </dgm:spPr>
      <dgm:t>
        <a:bodyPr/>
        <a:lstStyle/>
        <a:p>
          <a:r>
            <a:rPr lang="fr-FR" sz="1400" dirty="0">
              <a:latin typeface="Calibri" panose="020F0502020204030204" pitchFamily="34" charset="0"/>
              <a:cs typeface="Calibri" panose="020F0502020204030204" pitchFamily="34" charset="0"/>
            </a:rPr>
            <a:t>Positif</a:t>
          </a:r>
        </a:p>
      </dgm:t>
    </dgm:pt>
    <dgm:pt modelId="{0C6A4621-31CD-6941-B638-12A1F37EEC55}" type="parTrans" cxnId="{F48D5F04-810A-3F4C-B16D-7DE1F1D101B2}">
      <dgm:prSet/>
      <dgm:spPr>
        <a:noFill/>
        <a:ln>
          <a:noFill/>
        </a:ln>
      </dgm:spPr>
      <dgm:t>
        <a:bodyPr/>
        <a:lstStyle/>
        <a:p>
          <a:endParaRPr lang="fr-FR"/>
        </a:p>
      </dgm:t>
    </dgm:pt>
    <dgm:pt modelId="{C5ED35B2-D2CB-1F48-8FF4-E1BA857A2DC0}" type="sibTrans" cxnId="{F48D5F04-810A-3F4C-B16D-7DE1F1D101B2}">
      <dgm:prSet/>
      <dgm:spPr/>
      <dgm:t>
        <a:bodyPr/>
        <a:lstStyle/>
        <a:p>
          <a:endParaRPr lang="fr-FR"/>
        </a:p>
      </dgm:t>
    </dgm:pt>
    <dgm:pt modelId="{7A67D990-0024-1046-B966-6B2116AD7571}">
      <dgm:prSet phldrT="[Texte]" custT="1"/>
      <dgm:spPr>
        <a:noFill/>
        <a:ln>
          <a:noFill/>
        </a:ln>
      </dgm:spPr>
      <dgm:t>
        <a:bodyPr/>
        <a:lstStyle/>
        <a:p>
          <a:endParaRPr lang="fr-FR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CB5D547-DA3D-F54B-87D6-172C44883D5B}" type="parTrans" cxnId="{BEE10142-9531-674C-8C45-7C0617257F0B}">
      <dgm:prSet/>
      <dgm:spPr>
        <a:noFill/>
        <a:ln>
          <a:noFill/>
        </a:ln>
      </dgm:spPr>
      <dgm:t>
        <a:bodyPr/>
        <a:lstStyle/>
        <a:p>
          <a:endParaRPr lang="fr-FR"/>
        </a:p>
      </dgm:t>
    </dgm:pt>
    <dgm:pt modelId="{25970BA5-3804-054B-8840-BC1D4704A971}" type="sibTrans" cxnId="{BEE10142-9531-674C-8C45-7C0617257F0B}">
      <dgm:prSet/>
      <dgm:spPr/>
      <dgm:t>
        <a:bodyPr/>
        <a:lstStyle/>
        <a:p>
          <a:endParaRPr lang="fr-FR"/>
        </a:p>
      </dgm:t>
    </dgm:pt>
    <dgm:pt modelId="{6F423A90-649A-B547-8864-61DCF5574457}">
      <dgm:prSet phldrT="[Texte]" custT="1"/>
      <dgm:spPr>
        <a:noFill/>
        <a:ln>
          <a:noFill/>
        </a:ln>
      </dgm:spPr>
      <dgm:t>
        <a:bodyPr/>
        <a:lstStyle/>
        <a:p>
          <a:endParaRPr lang="fr-FR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9A49FA1-6405-8D49-85E4-2954F43BAE0E}" type="parTrans" cxnId="{2B709397-8420-EB48-90A8-85496A19B6A6}">
      <dgm:prSet/>
      <dgm:spPr>
        <a:noFill/>
        <a:ln>
          <a:noFill/>
        </a:ln>
      </dgm:spPr>
      <dgm:t>
        <a:bodyPr/>
        <a:lstStyle/>
        <a:p>
          <a:endParaRPr lang="fr-FR"/>
        </a:p>
      </dgm:t>
    </dgm:pt>
    <dgm:pt modelId="{720E8104-64B6-B141-8B76-0575D8D48C57}" type="sibTrans" cxnId="{2B709397-8420-EB48-90A8-85496A19B6A6}">
      <dgm:prSet/>
      <dgm:spPr/>
      <dgm:t>
        <a:bodyPr/>
        <a:lstStyle/>
        <a:p>
          <a:endParaRPr lang="fr-FR"/>
        </a:p>
      </dgm:t>
    </dgm:pt>
    <dgm:pt modelId="{A3FB5054-CC1F-F544-A936-F673EE24E2D9}">
      <dgm:prSet phldrT="[Texte]" custT="1"/>
      <dgm:spPr>
        <a:noFill/>
        <a:ln>
          <a:noFill/>
        </a:ln>
      </dgm:spPr>
      <dgm:t>
        <a:bodyPr/>
        <a:lstStyle/>
        <a:p>
          <a:endParaRPr lang="fr-FR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D3762B-660F-8B45-89B9-8EB9153762CE}" type="parTrans" cxnId="{05BEE30A-9680-8D43-91FB-07EB3FF8BD6C}">
      <dgm:prSet/>
      <dgm:spPr>
        <a:noFill/>
        <a:ln>
          <a:noFill/>
        </a:ln>
      </dgm:spPr>
      <dgm:t>
        <a:bodyPr/>
        <a:lstStyle/>
        <a:p>
          <a:endParaRPr lang="fr-FR"/>
        </a:p>
      </dgm:t>
    </dgm:pt>
    <dgm:pt modelId="{BB02F79E-2BDB-E24E-832A-BCC993DAC683}" type="sibTrans" cxnId="{05BEE30A-9680-8D43-91FB-07EB3FF8BD6C}">
      <dgm:prSet/>
      <dgm:spPr/>
      <dgm:t>
        <a:bodyPr/>
        <a:lstStyle/>
        <a:p>
          <a:endParaRPr lang="fr-FR"/>
        </a:p>
      </dgm:t>
    </dgm:pt>
    <dgm:pt modelId="{A9CD86DB-CFC7-654D-AC52-38BD9E9FA8A9}" type="pres">
      <dgm:prSet presAssocID="{2BA1E66E-C012-4D4A-8DF1-42F3CE51871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B8B763A-7002-6345-AC2C-535108A22FDD}" type="pres">
      <dgm:prSet presAssocID="{2BA1E66E-C012-4D4A-8DF1-42F3CE518717}" presName="hierFlow" presStyleCnt="0"/>
      <dgm:spPr/>
    </dgm:pt>
    <dgm:pt modelId="{33FDA3D6-8FBE-E446-83B8-7D92A591D09A}" type="pres">
      <dgm:prSet presAssocID="{2BA1E66E-C012-4D4A-8DF1-42F3CE518717}" presName="firstBuf" presStyleCnt="0"/>
      <dgm:spPr/>
    </dgm:pt>
    <dgm:pt modelId="{9D117137-07B1-7144-893E-8D1392B9FC1F}" type="pres">
      <dgm:prSet presAssocID="{2BA1E66E-C012-4D4A-8DF1-42F3CE51871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8B30EE3-2AEE-D647-BFB3-0B1B969CA29B}" type="pres">
      <dgm:prSet presAssocID="{358F5740-7FC1-174D-92E7-8017A9CA3493}" presName="Name14" presStyleCnt="0"/>
      <dgm:spPr/>
    </dgm:pt>
    <dgm:pt modelId="{73717046-50A2-2945-889B-4CA617BD2217}" type="pres">
      <dgm:prSet presAssocID="{358F5740-7FC1-174D-92E7-8017A9CA3493}" presName="level1Shape" presStyleLbl="node0" presStyleIdx="0" presStyleCnt="1" custScaleX="20441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7B7CADA-3FEA-1C46-9E2D-1D9CD1E646DB}" type="pres">
      <dgm:prSet presAssocID="{358F5740-7FC1-174D-92E7-8017A9CA3493}" presName="hierChild2" presStyleCnt="0"/>
      <dgm:spPr/>
    </dgm:pt>
    <dgm:pt modelId="{FB870C34-657E-724B-9082-1103193C18D2}" type="pres">
      <dgm:prSet presAssocID="{54FDD107-1C89-6346-966A-CA1984AAE241}" presName="Name19" presStyleLbl="parChTrans1D2" presStyleIdx="0" presStyleCnt="4"/>
      <dgm:spPr/>
      <dgm:t>
        <a:bodyPr/>
        <a:lstStyle/>
        <a:p>
          <a:endParaRPr lang="fr-FR"/>
        </a:p>
      </dgm:t>
    </dgm:pt>
    <dgm:pt modelId="{362C6DCF-B993-A34E-8171-9E3345944DDE}" type="pres">
      <dgm:prSet presAssocID="{0357578C-8E9C-3B47-BC15-57BA67E68372}" presName="Name21" presStyleCnt="0"/>
      <dgm:spPr/>
    </dgm:pt>
    <dgm:pt modelId="{9F95F417-0739-B144-9512-4ACA52AF966B}" type="pres">
      <dgm:prSet presAssocID="{0357578C-8E9C-3B47-BC15-57BA67E68372}" presName="level2Shape" presStyleLbl="node2" presStyleIdx="0" presStyleCnt="4"/>
      <dgm:spPr/>
      <dgm:t>
        <a:bodyPr/>
        <a:lstStyle/>
        <a:p>
          <a:endParaRPr lang="fr-FR"/>
        </a:p>
      </dgm:t>
    </dgm:pt>
    <dgm:pt modelId="{F506AAF0-9F54-BA4B-BCC4-F92B9D5D61F5}" type="pres">
      <dgm:prSet presAssocID="{0357578C-8E9C-3B47-BC15-57BA67E68372}" presName="hierChild3" presStyleCnt="0"/>
      <dgm:spPr/>
    </dgm:pt>
    <dgm:pt modelId="{7811A91D-29A5-B94C-B529-905D094ABBC7}" type="pres">
      <dgm:prSet presAssocID="{7A98DD83-DB1E-8741-A5CF-825FBF48D615}" presName="Name19" presStyleLbl="parChTrans1D3" presStyleIdx="0" presStyleCnt="5"/>
      <dgm:spPr/>
      <dgm:t>
        <a:bodyPr/>
        <a:lstStyle/>
        <a:p>
          <a:endParaRPr lang="fr-FR"/>
        </a:p>
      </dgm:t>
    </dgm:pt>
    <dgm:pt modelId="{FF70A995-0F93-BD4A-B4F5-46753AEA3F72}" type="pres">
      <dgm:prSet presAssocID="{D86BE9CC-6FBD-7446-B6BD-70C7AD59AA6A}" presName="Name21" presStyleCnt="0"/>
      <dgm:spPr/>
    </dgm:pt>
    <dgm:pt modelId="{4250FE85-37F3-C046-9E8C-EA79272B0B31}" type="pres">
      <dgm:prSet presAssocID="{D86BE9CC-6FBD-7446-B6BD-70C7AD59AA6A}" presName="level2Shape" presStyleLbl="node3" presStyleIdx="0" presStyleCnt="5"/>
      <dgm:spPr/>
      <dgm:t>
        <a:bodyPr/>
        <a:lstStyle/>
        <a:p>
          <a:endParaRPr lang="fr-FR"/>
        </a:p>
      </dgm:t>
    </dgm:pt>
    <dgm:pt modelId="{61AB8F06-F387-5546-B5B0-2313301C5A4C}" type="pres">
      <dgm:prSet presAssocID="{D86BE9CC-6FBD-7446-B6BD-70C7AD59AA6A}" presName="hierChild3" presStyleCnt="0"/>
      <dgm:spPr/>
    </dgm:pt>
    <dgm:pt modelId="{AE27FDCB-D4F8-224B-B967-49CEF1AD6799}" type="pres">
      <dgm:prSet presAssocID="{2AA6E726-8C45-B84F-AF91-E3DDA5447C9B}" presName="Name19" presStyleLbl="parChTrans1D4" presStyleIdx="0" presStyleCnt="14"/>
      <dgm:spPr/>
      <dgm:t>
        <a:bodyPr/>
        <a:lstStyle/>
        <a:p>
          <a:endParaRPr lang="fr-FR"/>
        </a:p>
      </dgm:t>
    </dgm:pt>
    <dgm:pt modelId="{C53222F6-B0E3-F04B-A31C-68A622188C1B}" type="pres">
      <dgm:prSet presAssocID="{DAA2CF5C-007B-0B48-9DA1-7278924D388F}" presName="Name21" presStyleCnt="0"/>
      <dgm:spPr/>
    </dgm:pt>
    <dgm:pt modelId="{9E40148A-FD1D-634C-998D-6E95B7C8BAAC}" type="pres">
      <dgm:prSet presAssocID="{DAA2CF5C-007B-0B48-9DA1-7278924D388F}" presName="level2Shape" presStyleLbl="node4" presStyleIdx="0" presStyleCnt="14"/>
      <dgm:spPr/>
      <dgm:t>
        <a:bodyPr/>
        <a:lstStyle/>
        <a:p>
          <a:endParaRPr lang="fr-FR"/>
        </a:p>
      </dgm:t>
    </dgm:pt>
    <dgm:pt modelId="{09C74395-F0FB-2841-A6BC-BF8B65FCFBFE}" type="pres">
      <dgm:prSet presAssocID="{DAA2CF5C-007B-0B48-9DA1-7278924D388F}" presName="hierChild3" presStyleCnt="0"/>
      <dgm:spPr/>
    </dgm:pt>
    <dgm:pt modelId="{23547D07-26C3-DC4C-B01B-C0F1FDF0B4D7}" type="pres">
      <dgm:prSet presAssocID="{174975BE-0D1E-8B4F-9302-8D3419DF7909}" presName="Name19" presStyleLbl="parChTrans1D4" presStyleIdx="1" presStyleCnt="14"/>
      <dgm:spPr/>
      <dgm:t>
        <a:bodyPr/>
        <a:lstStyle/>
        <a:p>
          <a:endParaRPr lang="fr-FR"/>
        </a:p>
      </dgm:t>
    </dgm:pt>
    <dgm:pt modelId="{460715BD-9232-B445-B59E-759D9AD97E1A}" type="pres">
      <dgm:prSet presAssocID="{D0605A77-29B6-9942-982B-89B5A3719B7A}" presName="Name21" presStyleCnt="0"/>
      <dgm:spPr/>
    </dgm:pt>
    <dgm:pt modelId="{3D3ECE93-6032-9145-BF20-80ACB2CA9448}" type="pres">
      <dgm:prSet presAssocID="{D0605A77-29B6-9942-982B-89B5A3719B7A}" presName="level2Shape" presStyleLbl="node4" presStyleIdx="1" presStyleCnt="14"/>
      <dgm:spPr/>
      <dgm:t>
        <a:bodyPr/>
        <a:lstStyle/>
        <a:p>
          <a:endParaRPr lang="fr-FR"/>
        </a:p>
      </dgm:t>
    </dgm:pt>
    <dgm:pt modelId="{5E2877BD-80E7-B046-9872-DC9F9EB26602}" type="pres">
      <dgm:prSet presAssocID="{D0605A77-29B6-9942-982B-89B5A3719B7A}" presName="hierChild3" presStyleCnt="0"/>
      <dgm:spPr/>
    </dgm:pt>
    <dgm:pt modelId="{35DAB742-3B98-9C49-A650-1222E5CC0CDA}" type="pres">
      <dgm:prSet presAssocID="{459F4EB5-CD52-1B4B-B5AF-CCC8D41763BC}" presName="Name19" presStyleLbl="parChTrans1D4" presStyleIdx="2" presStyleCnt="14"/>
      <dgm:spPr/>
      <dgm:t>
        <a:bodyPr/>
        <a:lstStyle/>
        <a:p>
          <a:endParaRPr lang="fr-FR"/>
        </a:p>
      </dgm:t>
    </dgm:pt>
    <dgm:pt modelId="{A473A6BE-E29B-B845-9F99-0C37EC71EB5A}" type="pres">
      <dgm:prSet presAssocID="{38E2EF2E-08E9-BF41-929D-484911084F3A}" presName="Name21" presStyleCnt="0"/>
      <dgm:spPr/>
    </dgm:pt>
    <dgm:pt modelId="{32B7DEDE-2D5E-C646-B34B-3F19F949CA37}" type="pres">
      <dgm:prSet presAssocID="{38E2EF2E-08E9-BF41-929D-484911084F3A}" presName="level2Shape" presStyleLbl="node4" presStyleIdx="2" presStyleCnt="14"/>
      <dgm:spPr/>
      <dgm:t>
        <a:bodyPr/>
        <a:lstStyle/>
        <a:p>
          <a:endParaRPr lang="fr-FR"/>
        </a:p>
      </dgm:t>
    </dgm:pt>
    <dgm:pt modelId="{F10D1DF4-25F7-9F4D-A3D3-157D2E5F394F}" type="pres">
      <dgm:prSet presAssocID="{38E2EF2E-08E9-BF41-929D-484911084F3A}" presName="hierChild3" presStyleCnt="0"/>
      <dgm:spPr/>
    </dgm:pt>
    <dgm:pt modelId="{6B1CEDA6-DE15-8F46-9654-EE1AAB19CCA7}" type="pres">
      <dgm:prSet presAssocID="{62455BE8-697B-C340-B64D-1D1975C67B58}" presName="Name19" presStyleLbl="parChTrans1D3" presStyleIdx="1" presStyleCnt="5"/>
      <dgm:spPr/>
      <dgm:t>
        <a:bodyPr/>
        <a:lstStyle/>
        <a:p>
          <a:endParaRPr lang="fr-FR"/>
        </a:p>
      </dgm:t>
    </dgm:pt>
    <dgm:pt modelId="{512CF2A8-7319-234D-8B85-2A87A662FD63}" type="pres">
      <dgm:prSet presAssocID="{14A4F002-661E-4E4D-8876-7DD858D0656C}" presName="Name21" presStyleCnt="0"/>
      <dgm:spPr/>
    </dgm:pt>
    <dgm:pt modelId="{7BCDE356-5EDB-4045-A72F-EE734CC679B2}" type="pres">
      <dgm:prSet presAssocID="{14A4F002-661E-4E4D-8876-7DD858D0656C}" presName="level2Shape" presStyleLbl="node3" presStyleIdx="1" presStyleCnt="5"/>
      <dgm:spPr/>
      <dgm:t>
        <a:bodyPr/>
        <a:lstStyle/>
        <a:p>
          <a:endParaRPr lang="fr-FR"/>
        </a:p>
      </dgm:t>
    </dgm:pt>
    <dgm:pt modelId="{972F72FC-6866-4746-A878-768C53ECF018}" type="pres">
      <dgm:prSet presAssocID="{14A4F002-661E-4E4D-8876-7DD858D0656C}" presName="hierChild3" presStyleCnt="0"/>
      <dgm:spPr/>
    </dgm:pt>
    <dgm:pt modelId="{B3FAD41C-F5ED-6D45-8C6E-2072E1FF10C2}" type="pres">
      <dgm:prSet presAssocID="{DAF2C199-7590-3D4B-99FA-6D85CC955E19}" presName="Name19" presStyleLbl="parChTrans1D4" presStyleIdx="3" presStyleCnt="14"/>
      <dgm:spPr/>
      <dgm:t>
        <a:bodyPr/>
        <a:lstStyle/>
        <a:p>
          <a:endParaRPr lang="fr-FR"/>
        </a:p>
      </dgm:t>
    </dgm:pt>
    <dgm:pt modelId="{397C02FF-271F-FC48-832F-D16C3501642B}" type="pres">
      <dgm:prSet presAssocID="{83F2557C-C97D-B045-8D8C-317888DF1904}" presName="Name21" presStyleCnt="0"/>
      <dgm:spPr/>
    </dgm:pt>
    <dgm:pt modelId="{E1E37EAD-9972-D944-A990-0A15005B4F77}" type="pres">
      <dgm:prSet presAssocID="{83F2557C-C97D-B045-8D8C-317888DF1904}" presName="level2Shape" presStyleLbl="node4" presStyleIdx="3" presStyleCnt="14"/>
      <dgm:spPr/>
      <dgm:t>
        <a:bodyPr/>
        <a:lstStyle/>
        <a:p>
          <a:endParaRPr lang="fr-FR"/>
        </a:p>
      </dgm:t>
    </dgm:pt>
    <dgm:pt modelId="{5F324A71-C633-8449-AC51-9E11E113E405}" type="pres">
      <dgm:prSet presAssocID="{83F2557C-C97D-B045-8D8C-317888DF1904}" presName="hierChild3" presStyleCnt="0"/>
      <dgm:spPr/>
    </dgm:pt>
    <dgm:pt modelId="{9432A158-461B-AE4D-B50B-FAE24B97CC8F}" type="pres">
      <dgm:prSet presAssocID="{B7375EE5-2ED2-DF4E-BF21-07E295789A34}" presName="Name19" presStyleLbl="parChTrans1D4" presStyleIdx="4" presStyleCnt="14"/>
      <dgm:spPr/>
      <dgm:t>
        <a:bodyPr/>
        <a:lstStyle/>
        <a:p>
          <a:endParaRPr lang="fr-FR"/>
        </a:p>
      </dgm:t>
    </dgm:pt>
    <dgm:pt modelId="{92D1B6E1-1309-F445-9DAD-E87EB995CE31}" type="pres">
      <dgm:prSet presAssocID="{7EEC547B-40FE-834E-9881-EBCC74465F73}" presName="Name21" presStyleCnt="0"/>
      <dgm:spPr/>
    </dgm:pt>
    <dgm:pt modelId="{2D1BBB97-ADEF-2145-92B1-540CBA04B7E7}" type="pres">
      <dgm:prSet presAssocID="{7EEC547B-40FE-834E-9881-EBCC74465F73}" presName="level2Shape" presStyleLbl="node4" presStyleIdx="4" presStyleCnt="14"/>
      <dgm:spPr/>
      <dgm:t>
        <a:bodyPr/>
        <a:lstStyle/>
        <a:p>
          <a:endParaRPr lang="fr-FR"/>
        </a:p>
      </dgm:t>
    </dgm:pt>
    <dgm:pt modelId="{64B8D17A-7321-C748-A660-491E6FCAD678}" type="pres">
      <dgm:prSet presAssocID="{7EEC547B-40FE-834E-9881-EBCC74465F73}" presName="hierChild3" presStyleCnt="0"/>
      <dgm:spPr/>
    </dgm:pt>
    <dgm:pt modelId="{8D851FFB-7408-4341-B177-865E9F80176B}" type="pres">
      <dgm:prSet presAssocID="{9B7D623F-7508-C749-872B-F019186240EB}" presName="Name19" presStyleLbl="parChTrans1D4" presStyleIdx="5" presStyleCnt="14"/>
      <dgm:spPr/>
      <dgm:t>
        <a:bodyPr/>
        <a:lstStyle/>
        <a:p>
          <a:endParaRPr lang="fr-FR"/>
        </a:p>
      </dgm:t>
    </dgm:pt>
    <dgm:pt modelId="{82322E7E-5226-1D43-877F-B23AF8E06B43}" type="pres">
      <dgm:prSet presAssocID="{1304FE87-D02F-3747-8C84-3302AD307BB7}" presName="Name21" presStyleCnt="0"/>
      <dgm:spPr/>
    </dgm:pt>
    <dgm:pt modelId="{48F930D7-21B6-D048-936B-5538343A2CD7}" type="pres">
      <dgm:prSet presAssocID="{1304FE87-D02F-3747-8C84-3302AD307BB7}" presName="level2Shape" presStyleLbl="node4" presStyleIdx="5" presStyleCnt="14"/>
      <dgm:spPr/>
      <dgm:t>
        <a:bodyPr/>
        <a:lstStyle/>
        <a:p>
          <a:endParaRPr lang="fr-FR"/>
        </a:p>
      </dgm:t>
    </dgm:pt>
    <dgm:pt modelId="{06125A97-9DB5-F64B-882D-CBD059A3312C}" type="pres">
      <dgm:prSet presAssocID="{1304FE87-D02F-3747-8C84-3302AD307BB7}" presName="hierChild3" presStyleCnt="0"/>
      <dgm:spPr/>
    </dgm:pt>
    <dgm:pt modelId="{6B49A5E7-0039-6248-88E6-F702958E09B1}" type="pres">
      <dgm:prSet presAssocID="{4CB5D547-DA3D-F54B-87D6-172C44883D5B}" presName="Name19" presStyleLbl="parChTrans1D2" presStyleIdx="1" presStyleCnt="4"/>
      <dgm:spPr/>
      <dgm:t>
        <a:bodyPr/>
        <a:lstStyle/>
        <a:p>
          <a:endParaRPr lang="fr-FR"/>
        </a:p>
      </dgm:t>
    </dgm:pt>
    <dgm:pt modelId="{AD0815C0-6863-F74D-AF94-AF87478CAB09}" type="pres">
      <dgm:prSet presAssocID="{7A67D990-0024-1046-B966-6B2116AD7571}" presName="Name21" presStyleCnt="0"/>
      <dgm:spPr/>
    </dgm:pt>
    <dgm:pt modelId="{A9206E6E-1619-F142-92B2-A7C4C8E7358E}" type="pres">
      <dgm:prSet presAssocID="{7A67D990-0024-1046-B966-6B2116AD7571}" presName="level2Shape" presStyleLbl="node2" presStyleIdx="1" presStyleCnt="4"/>
      <dgm:spPr/>
      <dgm:t>
        <a:bodyPr/>
        <a:lstStyle/>
        <a:p>
          <a:endParaRPr lang="fr-FR"/>
        </a:p>
      </dgm:t>
    </dgm:pt>
    <dgm:pt modelId="{505D6132-E0F1-D340-8F75-697D5F7D5AC7}" type="pres">
      <dgm:prSet presAssocID="{7A67D990-0024-1046-B966-6B2116AD7571}" presName="hierChild3" presStyleCnt="0"/>
      <dgm:spPr/>
    </dgm:pt>
    <dgm:pt modelId="{ADC88B5C-47FF-8741-AA68-99EA20532781}" type="pres">
      <dgm:prSet presAssocID="{E9A49FA1-6405-8D49-85E4-2954F43BAE0E}" presName="Name19" presStyleLbl="parChTrans1D3" presStyleIdx="2" presStyleCnt="5"/>
      <dgm:spPr/>
      <dgm:t>
        <a:bodyPr/>
        <a:lstStyle/>
        <a:p>
          <a:endParaRPr lang="fr-FR"/>
        </a:p>
      </dgm:t>
    </dgm:pt>
    <dgm:pt modelId="{99E79D70-EC7B-3A44-9ABE-D5E0AC571BB3}" type="pres">
      <dgm:prSet presAssocID="{6F423A90-649A-B547-8864-61DCF5574457}" presName="Name21" presStyleCnt="0"/>
      <dgm:spPr/>
    </dgm:pt>
    <dgm:pt modelId="{E6EAB8F2-6372-DA45-ADCC-4D79DB8BBA95}" type="pres">
      <dgm:prSet presAssocID="{6F423A90-649A-B547-8864-61DCF5574457}" presName="level2Shape" presStyleLbl="node3" presStyleIdx="2" presStyleCnt="5"/>
      <dgm:spPr/>
      <dgm:t>
        <a:bodyPr/>
        <a:lstStyle/>
        <a:p>
          <a:endParaRPr lang="fr-FR"/>
        </a:p>
      </dgm:t>
    </dgm:pt>
    <dgm:pt modelId="{762B85FB-5E07-2245-A5CE-E88B69C25495}" type="pres">
      <dgm:prSet presAssocID="{6F423A90-649A-B547-8864-61DCF5574457}" presName="hierChild3" presStyleCnt="0"/>
      <dgm:spPr/>
    </dgm:pt>
    <dgm:pt modelId="{F2910EE3-D492-4648-8025-3B3947CF044D}" type="pres">
      <dgm:prSet presAssocID="{F6D3762B-660F-8B45-89B9-8EB9153762CE}" presName="Name19" presStyleLbl="parChTrans1D4" presStyleIdx="6" presStyleCnt="14"/>
      <dgm:spPr/>
      <dgm:t>
        <a:bodyPr/>
        <a:lstStyle/>
        <a:p>
          <a:endParaRPr lang="fr-FR"/>
        </a:p>
      </dgm:t>
    </dgm:pt>
    <dgm:pt modelId="{540EFA7D-C3EE-0842-BD73-7EFB2779719B}" type="pres">
      <dgm:prSet presAssocID="{A3FB5054-CC1F-F544-A936-F673EE24E2D9}" presName="Name21" presStyleCnt="0"/>
      <dgm:spPr/>
    </dgm:pt>
    <dgm:pt modelId="{A2C1317A-63A9-3C4F-882A-FB20CA92EE87}" type="pres">
      <dgm:prSet presAssocID="{A3FB5054-CC1F-F544-A936-F673EE24E2D9}" presName="level2Shape" presStyleLbl="node4" presStyleIdx="6" presStyleCnt="14"/>
      <dgm:spPr/>
      <dgm:t>
        <a:bodyPr/>
        <a:lstStyle/>
        <a:p>
          <a:endParaRPr lang="fr-FR"/>
        </a:p>
      </dgm:t>
    </dgm:pt>
    <dgm:pt modelId="{E971CF89-9903-694A-B270-488191A8AC89}" type="pres">
      <dgm:prSet presAssocID="{A3FB5054-CC1F-F544-A936-F673EE24E2D9}" presName="hierChild3" presStyleCnt="0"/>
      <dgm:spPr/>
    </dgm:pt>
    <dgm:pt modelId="{AAE5E38F-A2E9-1046-87BA-BEC962D3928F}" type="pres">
      <dgm:prSet presAssocID="{0C6A4621-31CD-6941-B638-12A1F37EEC55}" presName="Name19" presStyleLbl="parChTrans1D4" presStyleIdx="7" presStyleCnt="14"/>
      <dgm:spPr/>
      <dgm:t>
        <a:bodyPr/>
        <a:lstStyle/>
        <a:p>
          <a:endParaRPr lang="fr-FR"/>
        </a:p>
      </dgm:t>
    </dgm:pt>
    <dgm:pt modelId="{E2E9B48F-5506-A64A-981A-1F5DEEB7E968}" type="pres">
      <dgm:prSet presAssocID="{3D52E00C-DF86-FE40-8544-A145923C6E4B}" presName="Name21" presStyleCnt="0"/>
      <dgm:spPr/>
    </dgm:pt>
    <dgm:pt modelId="{ECB1E536-5A27-1447-B8EB-9C1D3E140BBD}" type="pres">
      <dgm:prSet presAssocID="{3D52E00C-DF86-FE40-8544-A145923C6E4B}" presName="level2Shape" presStyleLbl="node4" presStyleIdx="7" presStyleCnt="14"/>
      <dgm:spPr/>
      <dgm:t>
        <a:bodyPr/>
        <a:lstStyle/>
        <a:p>
          <a:endParaRPr lang="fr-FR"/>
        </a:p>
      </dgm:t>
    </dgm:pt>
    <dgm:pt modelId="{95FBDFC0-4F41-6444-AE97-F858D18F75B5}" type="pres">
      <dgm:prSet presAssocID="{3D52E00C-DF86-FE40-8544-A145923C6E4B}" presName="hierChild3" presStyleCnt="0"/>
      <dgm:spPr/>
    </dgm:pt>
    <dgm:pt modelId="{60BBC54C-119D-AA48-93CA-8346DCA754FC}" type="pres">
      <dgm:prSet presAssocID="{034997AE-35D2-6249-BB12-EB233ED6F854}" presName="Name19" presStyleLbl="parChTrans1D2" presStyleIdx="2" presStyleCnt="4"/>
      <dgm:spPr/>
      <dgm:t>
        <a:bodyPr/>
        <a:lstStyle/>
        <a:p>
          <a:endParaRPr lang="fr-FR"/>
        </a:p>
      </dgm:t>
    </dgm:pt>
    <dgm:pt modelId="{682D73B0-1B44-ED47-8CB7-4D0A8494EDEB}" type="pres">
      <dgm:prSet presAssocID="{842833AE-CF4E-D74A-8D69-7B26333D8C34}" presName="Name21" presStyleCnt="0"/>
      <dgm:spPr/>
    </dgm:pt>
    <dgm:pt modelId="{EBE50EAF-7A4F-F442-ADD4-4783AF1E724D}" type="pres">
      <dgm:prSet presAssocID="{842833AE-CF4E-D74A-8D69-7B26333D8C34}" presName="level2Shape" presStyleLbl="node2" presStyleIdx="2" presStyleCnt="4"/>
      <dgm:spPr/>
      <dgm:t>
        <a:bodyPr/>
        <a:lstStyle/>
        <a:p>
          <a:endParaRPr lang="fr-FR"/>
        </a:p>
      </dgm:t>
    </dgm:pt>
    <dgm:pt modelId="{502CBA25-3DC1-A34E-9892-7965BF64A0AD}" type="pres">
      <dgm:prSet presAssocID="{842833AE-CF4E-D74A-8D69-7B26333D8C34}" presName="hierChild3" presStyleCnt="0"/>
      <dgm:spPr/>
    </dgm:pt>
    <dgm:pt modelId="{69EA7B46-734B-0A4B-B213-181599438E59}" type="pres">
      <dgm:prSet presAssocID="{592D1DF8-9ABC-3847-8934-AC70855D6D58}" presName="Name19" presStyleLbl="parChTrans1D3" presStyleIdx="3" presStyleCnt="5"/>
      <dgm:spPr/>
      <dgm:t>
        <a:bodyPr/>
        <a:lstStyle/>
        <a:p>
          <a:endParaRPr lang="fr-FR"/>
        </a:p>
      </dgm:t>
    </dgm:pt>
    <dgm:pt modelId="{BF20D9D6-3EE4-0A42-9863-F99EF1832706}" type="pres">
      <dgm:prSet presAssocID="{CCCFACED-0297-184B-9801-14E42EFB3CFD}" presName="Name21" presStyleCnt="0"/>
      <dgm:spPr/>
    </dgm:pt>
    <dgm:pt modelId="{B57DA4B4-E0A8-7646-9DA0-78D4B3010139}" type="pres">
      <dgm:prSet presAssocID="{CCCFACED-0297-184B-9801-14E42EFB3CFD}" presName="level2Shape" presStyleLbl="node3" presStyleIdx="3" presStyleCnt="5"/>
      <dgm:spPr/>
      <dgm:t>
        <a:bodyPr/>
        <a:lstStyle/>
        <a:p>
          <a:endParaRPr lang="fr-FR"/>
        </a:p>
      </dgm:t>
    </dgm:pt>
    <dgm:pt modelId="{0613958C-4C43-AF49-A892-EF17F6EDEFFA}" type="pres">
      <dgm:prSet presAssocID="{CCCFACED-0297-184B-9801-14E42EFB3CFD}" presName="hierChild3" presStyleCnt="0"/>
      <dgm:spPr/>
    </dgm:pt>
    <dgm:pt modelId="{9E33DEDD-2353-0640-A3F1-6EA210EB08D8}" type="pres">
      <dgm:prSet presAssocID="{1F3191B1-FFC4-1349-B4A5-A58FE33BBB05}" presName="Name19" presStyleLbl="parChTrans1D4" presStyleIdx="8" presStyleCnt="14"/>
      <dgm:spPr/>
      <dgm:t>
        <a:bodyPr/>
        <a:lstStyle/>
        <a:p>
          <a:endParaRPr lang="fr-FR"/>
        </a:p>
      </dgm:t>
    </dgm:pt>
    <dgm:pt modelId="{A20E40AD-6CDD-4A4D-B5A6-4E9EF51C5EB1}" type="pres">
      <dgm:prSet presAssocID="{B7350935-E46A-9843-B274-EE9F582F4B70}" presName="Name21" presStyleCnt="0"/>
      <dgm:spPr/>
    </dgm:pt>
    <dgm:pt modelId="{24D457CC-5D58-B04C-81B8-5BF7D3BD7011}" type="pres">
      <dgm:prSet presAssocID="{B7350935-E46A-9843-B274-EE9F582F4B70}" presName="level2Shape" presStyleLbl="node4" presStyleIdx="8" presStyleCnt="14"/>
      <dgm:spPr/>
      <dgm:t>
        <a:bodyPr/>
        <a:lstStyle/>
        <a:p>
          <a:endParaRPr lang="fr-FR"/>
        </a:p>
      </dgm:t>
    </dgm:pt>
    <dgm:pt modelId="{2E788AF7-01C2-E643-B8E1-497A8DA649A1}" type="pres">
      <dgm:prSet presAssocID="{B7350935-E46A-9843-B274-EE9F582F4B70}" presName="hierChild3" presStyleCnt="0"/>
      <dgm:spPr/>
    </dgm:pt>
    <dgm:pt modelId="{E8E55A4C-3F8F-2C4C-971B-1FC8AC660EC8}" type="pres">
      <dgm:prSet presAssocID="{4C37E13C-98DE-2643-9E41-BCCEAD8CB1FA}" presName="Name19" presStyleLbl="parChTrans1D4" presStyleIdx="9" presStyleCnt="14"/>
      <dgm:spPr/>
      <dgm:t>
        <a:bodyPr/>
        <a:lstStyle/>
        <a:p>
          <a:endParaRPr lang="fr-FR"/>
        </a:p>
      </dgm:t>
    </dgm:pt>
    <dgm:pt modelId="{EA62B19D-BDA7-AE49-9063-E2CDAC94FA95}" type="pres">
      <dgm:prSet presAssocID="{5D57B909-598B-294E-9E4B-39038DAA4B4A}" presName="Name21" presStyleCnt="0"/>
      <dgm:spPr/>
    </dgm:pt>
    <dgm:pt modelId="{EC858891-EB86-5A47-BD75-944AD69A883B}" type="pres">
      <dgm:prSet presAssocID="{5D57B909-598B-294E-9E4B-39038DAA4B4A}" presName="level2Shape" presStyleLbl="node4" presStyleIdx="9" presStyleCnt="14"/>
      <dgm:spPr/>
      <dgm:t>
        <a:bodyPr/>
        <a:lstStyle/>
        <a:p>
          <a:endParaRPr lang="fr-FR"/>
        </a:p>
      </dgm:t>
    </dgm:pt>
    <dgm:pt modelId="{064AE636-E09C-474E-8BE8-E84C1F2DCCFB}" type="pres">
      <dgm:prSet presAssocID="{5D57B909-598B-294E-9E4B-39038DAA4B4A}" presName="hierChild3" presStyleCnt="0"/>
      <dgm:spPr/>
    </dgm:pt>
    <dgm:pt modelId="{689AF355-2D5F-894B-A0F4-05BB6CEB4EA2}" type="pres">
      <dgm:prSet presAssocID="{FE05C81F-05F3-ED48-BFD1-C36E775848C3}" presName="Name19" presStyleLbl="parChTrans1D4" presStyleIdx="10" presStyleCnt="14"/>
      <dgm:spPr/>
      <dgm:t>
        <a:bodyPr/>
        <a:lstStyle/>
        <a:p>
          <a:endParaRPr lang="fr-FR"/>
        </a:p>
      </dgm:t>
    </dgm:pt>
    <dgm:pt modelId="{EBF34C35-D903-7741-99F0-C7C4E33C0331}" type="pres">
      <dgm:prSet presAssocID="{4BB02B01-A469-3941-BF7B-73240667EE67}" presName="Name21" presStyleCnt="0"/>
      <dgm:spPr/>
    </dgm:pt>
    <dgm:pt modelId="{FED686D8-DC0E-644B-B070-DCFB93B09CCB}" type="pres">
      <dgm:prSet presAssocID="{4BB02B01-A469-3941-BF7B-73240667EE67}" presName="level2Shape" presStyleLbl="node4" presStyleIdx="10" presStyleCnt="14"/>
      <dgm:spPr/>
      <dgm:t>
        <a:bodyPr/>
        <a:lstStyle/>
        <a:p>
          <a:endParaRPr lang="fr-FR"/>
        </a:p>
      </dgm:t>
    </dgm:pt>
    <dgm:pt modelId="{8AD64C5C-758D-1F44-9B60-6952532EC4AB}" type="pres">
      <dgm:prSet presAssocID="{4BB02B01-A469-3941-BF7B-73240667EE67}" presName="hierChild3" presStyleCnt="0"/>
      <dgm:spPr/>
    </dgm:pt>
    <dgm:pt modelId="{470C19C8-55B8-764B-AB37-55AD7AB647AB}" type="pres">
      <dgm:prSet presAssocID="{A40DD8BD-2EC8-2545-85B7-423876366CCA}" presName="Name19" presStyleLbl="parChTrans1D2" presStyleIdx="3" presStyleCnt="4"/>
      <dgm:spPr/>
      <dgm:t>
        <a:bodyPr/>
        <a:lstStyle/>
        <a:p>
          <a:endParaRPr lang="fr-FR"/>
        </a:p>
      </dgm:t>
    </dgm:pt>
    <dgm:pt modelId="{708C37A0-AE15-A54E-B7C3-9460663309C5}" type="pres">
      <dgm:prSet presAssocID="{40C43CB8-2B1D-B943-81FD-49336DB60A41}" presName="Name21" presStyleCnt="0"/>
      <dgm:spPr/>
    </dgm:pt>
    <dgm:pt modelId="{6A49C039-B092-C849-8901-017DCFA4201B}" type="pres">
      <dgm:prSet presAssocID="{40C43CB8-2B1D-B943-81FD-49336DB60A41}" presName="level2Shape" presStyleLbl="node2" presStyleIdx="3" presStyleCnt="4"/>
      <dgm:spPr/>
      <dgm:t>
        <a:bodyPr/>
        <a:lstStyle/>
        <a:p>
          <a:endParaRPr lang="fr-FR"/>
        </a:p>
      </dgm:t>
    </dgm:pt>
    <dgm:pt modelId="{0C409488-E3C8-934C-8641-CEFD54E61D92}" type="pres">
      <dgm:prSet presAssocID="{40C43CB8-2B1D-B943-81FD-49336DB60A41}" presName="hierChild3" presStyleCnt="0"/>
      <dgm:spPr/>
    </dgm:pt>
    <dgm:pt modelId="{123AA917-39B2-224C-A936-9D29EEC40DBE}" type="pres">
      <dgm:prSet presAssocID="{9C3028A8-6C6D-3345-A7EC-DCBA82C1B093}" presName="Name19" presStyleLbl="parChTrans1D3" presStyleIdx="4" presStyleCnt="5"/>
      <dgm:spPr/>
      <dgm:t>
        <a:bodyPr/>
        <a:lstStyle/>
        <a:p>
          <a:endParaRPr lang="fr-FR"/>
        </a:p>
      </dgm:t>
    </dgm:pt>
    <dgm:pt modelId="{78B3A7DD-16DC-374A-ACBA-87602A2B382C}" type="pres">
      <dgm:prSet presAssocID="{8733A3BA-3738-8A4D-A4A7-2E50D2EEACC2}" presName="Name21" presStyleCnt="0"/>
      <dgm:spPr/>
    </dgm:pt>
    <dgm:pt modelId="{873FA4CD-5FEB-9D47-B02E-AB7C08655C14}" type="pres">
      <dgm:prSet presAssocID="{8733A3BA-3738-8A4D-A4A7-2E50D2EEACC2}" presName="level2Shape" presStyleLbl="node3" presStyleIdx="4" presStyleCnt="5"/>
      <dgm:spPr/>
      <dgm:t>
        <a:bodyPr/>
        <a:lstStyle/>
        <a:p>
          <a:endParaRPr lang="fr-FR"/>
        </a:p>
      </dgm:t>
    </dgm:pt>
    <dgm:pt modelId="{BA1963D1-0820-E946-BC57-CD257144E779}" type="pres">
      <dgm:prSet presAssocID="{8733A3BA-3738-8A4D-A4A7-2E50D2EEACC2}" presName="hierChild3" presStyleCnt="0"/>
      <dgm:spPr/>
    </dgm:pt>
    <dgm:pt modelId="{4C81F1E4-A157-754D-A2E9-D0EC04683D72}" type="pres">
      <dgm:prSet presAssocID="{10FE1387-F502-8B48-8463-C671F5B725F1}" presName="Name19" presStyleLbl="parChTrans1D4" presStyleIdx="11" presStyleCnt="14"/>
      <dgm:spPr/>
      <dgm:t>
        <a:bodyPr/>
        <a:lstStyle/>
        <a:p>
          <a:endParaRPr lang="fr-FR"/>
        </a:p>
      </dgm:t>
    </dgm:pt>
    <dgm:pt modelId="{1C91AA21-2FF8-2442-8287-63059087CEFB}" type="pres">
      <dgm:prSet presAssocID="{D087B405-52A0-9349-9C20-5B8C928B7626}" presName="Name21" presStyleCnt="0"/>
      <dgm:spPr/>
    </dgm:pt>
    <dgm:pt modelId="{112C33F3-4848-9A4A-8B0C-1B841F3CDBA4}" type="pres">
      <dgm:prSet presAssocID="{D087B405-52A0-9349-9C20-5B8C928B7626}" presName="level2Shape" presStyleLbl="node4" presStyleIdx="11" presStyleCnt="14"/>
      <dgm:spPr/>
      <dgm:t>
        <a:bodyPr/>
        <a:lstStyle/>
        <a:p>
          <a:endParaRPr lang="fr-FR"/>
        </a:p>
      </dgm:t>
    </dgm:pt>
    <dgm:pt modelId="{2D523CDC-8C9C-C54A-A879-43CFDD066341}" type="pres">
      <dgm:prSet presAssocID="{D087B405-52A0-9349-9C20-5B8C928B7626}" presName="hierChild3" presStyleCnt="0"/>
      <dgm:spPr/>
    </dgm:pt>
    <dgm:pt modelId="{57B11F37-0783-8049-B505-A359588454C3}" type="pres">
      <dgm:prSet presAssocID="{EB4A07D3-491F-724B-B803-DCA3E74AB7F8}" presName="Name19" presStyleLbl="parChTrans1D4" presStyleIdx="12" presStyleCnt="14"/>
      <dgm:spPr/>
      <dgm:t>
        <a:bodyPr/>
        <a:lstStyle/>
        <a:p>
          <a:endParaRPr lang="fr-FR"/>
        </a:p>
      </dgm:t>
    </dgm:pt>
    <dgm:pt modelId="{F4F61D7A-97DE-5F48-8E31-6B27CE498E35}" type="pres">
      <dgm:prSet presAssocID="{0161052F-E71C-CF44-9E37-6CFEFEC24DD7}" presName="Name21" presStyleCnt="0"/>
      <dgm:spPr/>
    </dgm:pt>
    <dgm:pt modelId="{AD00CE15-44B1-194F-BE76-4670FB27FD51}" type="pres">
      <dgm:prSet presAssocID="{0161052F-E71C-CF44-9E37-6CFEFEC24DD7}" presName="level2Shape" presStyleLbl="node4" presStyleIdx="12" presStyleCnt="14"/>
      <dgm:spPr/>
      <dgm:t>
        <a:bodyPr/>
        <a:lstStyle/>
        <a:p>
          <a:endParaRPr lang="fr-FR"/>
        </a:p>
      </dgm:t>
    </dgm:pt>
    <dgm:pt modelId="{9BD83D06-EC90-3042-B87C-21F742ACCCB2}" type="pres">
      <dgm:prSet presAssocID="{0161052F-E71C-CF44-9E37-6CFEFEC24DD7}" presName="hierChild3" presStyleCnt="0"/>
      <dgm:spPr/>
    </dgm:pt>
    <dgm:pt modelId="{70C79B48-78AF-0D4B-81AE-0C8F6EE1765E}" type="pres">
      <dgm:prSet presAssocID="{91AE72A8-3DB5-134B-82CE-A8A6F638BC96}" presName="Name19" presStyleLbl="parChTrans1D4" presStyleIdx="13" presStyleCnt="14"/>
      <dgm:spPr/>
      <dgm:t>
        <a:bodyPr/>
        <a:lstStyle/>
        <a:p>
          <a:endParaRPr lang="fr-FR"/>
        </a:p>
      </dgm:t>
    </dgm:pt>
    <dgm:pt modelId="{68DE776A-2A77-E141-AE3C-87BEF123DAE0}" type="pres">
      <dgm:prSet presAssocID="{05A21F37-2951-0547-9923-124C3B520958}" presName="Name21" presStyleCnt="0"/>
      <dgm:spPr/>
    </dgm:pt>
    <dgm:pt modelId="{A42AA175-E3E9-844F-A9C0-26B0F478D106}" type="pres">
      <dgm:prSet presAssocID="{05A21F37-2951-0547-9923-124C3B520958}" presName="level2Shape" presStyleLbl="node4" presStyleIdx="13" presStyleCnt="14"/>
      <dgm:spPr/>
      <dgm:t>
        <a:bodyPr/>
        <a:lstStyle/>
        <a:p>
          <a:endParaRPr lang="fr-FR"/>
        </a:p>
      </dgm:t>
    </dgm:pt>
    <dgm:pt modelId="{84C97ECE-14BB-1C45-B852-7A6022B398FA}" type="pres">
      <dgm:prSet presAssocID="{05A21F37-2951-0547-9923-124C3B520958}" presName="hierChild3" presStyleCnt="0"/>
      <dgm:spPr/>
    </dgm:pt>
    <dgm:pt modelId="{8587B1D8-D559-3348-B1E1-1C7F0ED3BF6D}" type="pres">
      <dgm:prSet presAssocID="{2BA1E66E-C012-4D4A-8DF1-42F3CE518717}" presName="bgShapesFlow" presStyleCnt="0"/>
      <dgm:spPr/>
    </dgm:pt>
    <dgm:pt modelId="{770BF368-00B7-144E-95B3-A9BEAEDB48F9}" type="pres">
      <dgm:prSet presAssocID="{9115C7A1-45E2-8E41-BE8C-B6C5C20F7DF9}" presName="rectComp" presStyleCnt="0"/>
      <dgm:spPr/>
    </dgm:pt>
    <dgm:pt modelId="{703959C5-7214-6844-BD98-0C7FE861D66F}" type="pres">
      <dgm:prSet presAssocID="{9115C7A1-45E2-8E41-BE8C-B6C5C20F7DF9}" presName="bgRect" presStyleLbl="bgShp" presStyleIdx="0" presStyleCnt="6"/>
      <dgm:spPr/>
      <dgm:t>
        <a:bodyPr/>
        <a:lstStyle/>
        <a:p>
          <a:endParaRPr lang="fr-FR"/>
        </a:p>
      </dgm:t>
    </dgm:pt>
    <dgm:pt modelId="{56A92C5E-FF93-2D48-B896-DAEF9DA60487}" type="pres">
      <dgm:prSet presAssocID="{9115C7A1-45E2-8E41-BE8C-B6C5C20F7DF9}" presName="bgRectTx" presStyleLbl="bgShp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BCDFAE-8141-2C42-B7A2-C298FD5B0128}" type="pres">
      <dgm:prSet presAssocID="{9115C7A1-45E2-8E41-BE8C-B6C5C20F7DF9}" presName="spComp" presStyleCnt="0"/>
      <dgm:spPr/>
    </dgm:pt>
    <dgm:pt modelId="{4AC1F194-F6FE-0042-BB4B-B311C438E1FC}" type="pres">
      <dgm:prSet presAssocID="{9115C7A1-45E2-8E41-BE8C-B6C5C20F7DF9}" presName="vSp" presStyleCnt="0"/>
      <dgm:spPr/>
    </dgm:pt>
    <dgm:pt modelId="{770CA086-4825-3441-AAB3-096313D71C79}" type="pres">
      <dgm:prSet presAssocID="{33D915BD-67F8-FE40-9A21-C521CD4BF979}" presName="rectComp" presStyleCnt="0"/>
      <dgm:spPr/>
    </dgm:pt>
    <dgm:pt modelId="{4D5A0EEB-7DB4-BE4A-A2A1-E0E6FD1E7E57}" type="pres">
      <dgm:prSet presAssocID="{33D915BD-67F8-FE40-9A21-C521CD4BF979}" presName="bgRect" presStyleLbl="bgShp" presStyleIdx="1" presStyleCnt="6"/>
      <dgm:spPr/>
      <dgm:t>
        <a:bodyPr/>
        <a:lstStyle/>
        <a:p>
          <a:endParaRPr lang="fr-FR"/>
        </a:p>
      </dgm:t>
    </dgm:pt>
    <dgm:pt modelId="{F443C44D-7B0D-7444-88FE-4E21A34CBBD6}" type="pres">
      <dgm:prSet presAssocID="{33D915BD-67F8-FE40-9A21-C521CD4BF979}" presName="bgRectTx" presStyleLbl="bgShp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1A5F390-BBC9-F048-945A-07D1695CA1DD}" type="pres">
      <dgm:prSet presAssocID="{33D915BD-67F8-FE40-9A21-C521CD4BF979}" presName="spComp" presStyleCnt="0"/>
      <dgm:spPr/>
    </dgm:pt>
    <dgm:pt modelId="{40ECE04C-5EBF-7041-9CF4-C19D1D72282D}" type="pres">
      <dgm:prSet presAssocID="{33D915BD-67F8-FE40-9A21-C521CD4BF979}" presName="vSp" presStyleCnt="0"/>
      <dgm:spPr/>
    </dgm:pt>
    <dgm:pt modelId="{FADDD0E2-A8BD-AC43-8B34-D8CCCC3FB073}" type="pres">
      <dgm:prSet presAssocID="{43495634-E386-8449-9B79-8FB5ACE7517E}" presName="rectComp" presStyleCnt="0"/>
      <dgm:spPr/>
    </dgm:pt>
    <dgm:pt modelId="{7C13D0BD-A061-0E42-9591-AFFC78837FA8}" type="pres">
      <dgm:prSet presAssocID="{43495634-E386-8449-9B79-8FB5ACE7517E}" presName="bgRect" presStyleLbl="bgShp" presStyleIdx="2" presStyleCnt="6"/>
      <dgm:spPr/>
      <dgm:t>
        <a:bodyPr/>
        <a:lstStyle/>
        <a:p>
          <a:endParaRPr lang="fr-FR"/>
        </a:p>
      </dgm:t>
    </dgm:pt>
    <dgm:pt modelId="{DA6C832F-90C1-174A-BE5E-49D74AE1409C}" type="pres">
      <dgm:prSet presAssocID="{43495634-E386-8449-9B79-8FB5ACE7517E}" presName="bgRectTx" presStyleLbl="bgShp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4EDFE1-3564-2843-A58C-D644E1E26F51}" type="pres">
      <dgm:prSet presAssocID="{43495634-E386-8449-9B79-8FB5ACE7517E}" presName="spComp" presStyleCnt="0"/>
      <dgm:spPr/>
    </dgm:pt>
    <dgm:pt modelId="{E68CEFE7-7D3F-0D47-BEF3-17E71D6EE480}" type="pres">
      <dgm:prSet presAssocID="{43495634-E386-8449-9B79-8FB5ACE7517E}" presName="vSp" presStyleCnt="0"/>
      <dgm:spPr/>
    </dgm:pt>
    <dgm:pt modelId="{63F29A35-36F2-E749-BD27-CFCD51BE80C1}" type="pres">
      <dgm:prSet presAssocID="{6D93817E-96AD-2B44-8D9F-C3B4F2EEB6CF}" presName="rectComp" presStyleCnt="0"/>
      <dgm:spPr/>
    </dgm:pt>
    <dgm:pt modelId="{823ECF64-157E-4D4E-9C19-78D0B2D575CF}" type="pres">
      <dgm:prSet presAssocID="{6D93817E-96AD-2B44-8D9F-C3B4F2EEB6CF}" presName="bgRect" presStyleLbl="bgShp" presStyleIdx="3" presStyleCnt="6"/>
      <dgm:spPr/>
      <dgm:t>
        <a:bodyPr/>
        <a:lstStyle/>
        <a:p>
          <a:endParaRPr lang="fr-FR"/>
        </a:p>
      </dgm:t>
    </dgm:pt>
    <dgm:pt modelId="{D4F6463C-D653-4D4A-86AD-FFA87D219B7C}" type="pres">
      <dgm:prSet presAssocID="{6D93817E-96AD-2B44-8D9F-C3B4F2EEB6CF}" presName="bgRectTx" presStyleLbl="bgShp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2AB8D0F-A23F-5B45-96EA-28A62CEF5FB0}" type="pres">
      <dgm:prSet presAssocID="{6D93817E-96AD-2B44-8D9F-C3B4F2EEB6CF}" presName="spComp" presStyleCnt="0"/>
      <dgm:spPr/>
    </dgm:pt>
    <dgm:pt modelId="{8AE49124-4C86-2A4C-9C39-EB91A1B1731B}" type="pres">
      <dgm:prSet presAssocID="{6D93817E-96AD-2B44-8D9F-C3B4F2EEB6CF}" presName="vSp" presStyleCnt="0"/>
      <dgm:spPr/>
    </dgm:pt>
    <dgm:pt modelId="{9245D402-0F34-744E-BD71-0B4651D74EF6}" type="pres">
      <dgm:prSet presAssocID="{62C5B302-9194-644E-9A8B-7358AE335B82}" presName="rectComp" presStyleCnt="0"/>
      <dgm:spPr/>
    </dgm:pt>
    <dgm:pt modelId="{1ABD0CCD-C96D-4D4D-BAEF-F320DC11168D}" type="pres">
      <dgm:prSet presAssocID="{62C5B302-9194-644E-9A8B-7358AE335B82}" presName="bgRect" presStyleLbl="bgShp" presStyleIdx="4" presStyleCnt="6"/>
      <dgm:spPr/>
      <dgm:t>
        <a:bodyPr/>
        <a:lstStyle/>
        <a:p>
          <a:endParaRPr lang="fr-FR"/>
        </a:p>
      </dgm:t>
    </dgm:pt>
    <dgm:pt modelId="{E42AC792-8EA1-6244-99D3-5539A130AEC6}" type="pres">
      <dgm:prSet presAssocID="{62C5B302-9194-644E-9A8B-7358AE335B82}" presName="bgRectTx" presStyleLbl="bgShp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67CF4B8-1DB7-3D4F-AE04-AC7D5CD07EFE}" type="pres">
      <dgm:prSet presAssocID="{62C5B302-9194-644E-9A8B-7358AE335B82}" presName="spComp" presStyleCnt="0"/>
      <dgm:spPr/>
    </dgm:pt>
    <dgm:pt modelId="{04EA4262-0202-7143-A60E-58F0EE8297EE}" type="pres">
      <dgm:prSet presAssocID="{62C5B302-9194-644E-9A8B-7358AE335B82}" presName="vSp" presStyleCnt="0"/>
      <dgm:spPr/>
    </dgm:pt>
    <dgm:pt modelId="{B5B8A7D3-7C85-D04D-B098-79B7E0AA7FE8}" type="pres">
      <dgm:prSet presAssocID="{8EB4A008-B51A-864B-A7F6-6A1B177E67ED}" presName="rectComp" presStyleCnt="0"/>
      <dgm:spPr/>
    </dgm:pt>
    <dgm:pt modelId="{D905762D-E415-C241-AB66-C66D1D908CB4}" type="pres">
      <dgm:prSet presAssocID="{8EB4A008-B51A-864B-A7F6-6A1B177E67ED}" presName="bgRect" presStyleLbl="bgShp" presStyleIdx="5" presStyleCnt="6"/>
      <dgm:spPr/>
      <dgm:t>
        <a:bodyPr/>
        <a:lstStyle/>
        <a:p>
          <a:endParaRPr lang="fr-FR"/>
        </a:p>
      </dgm:t>
    </dgm:pt>
    <dgm:pt modelId="{A475CB43-EE1D-EC40-B0D8-2D38C1AF84CD}" type="pres">
      <dgm:prSet presAssocID="{8EB4A008-B51A-864B-A7F6-6A1B177E67ED}" presName="bgRectTx" presStyleLbl="bgShp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568974E-CB44-8B47-AC65-CCD623F3D116}" type="presOf" srcId="{A3FB5054-CC1F-F544-A936-F673EE24E2D9}" destId="{A2C1317A-63A9-3C4F-882A-FB20CA92EE87}" srcOrd="0" destOrd="0" presId="urn:microsoft.com/office/officeart/2005/8/layout/hierarchy6"/>
    <dgm:cxn modelId="{DEB188A9-8028-C94B-AF3D-F216C318E8A9}" srcId="{2BA1E66E-C012-4D4A-8DF1-42F3CE518717}" destId="{6D93817E-96AD-2B44-8D9F-C3B4F2EEB6CF}" srcOrd="4" destOrd="0" parTransId="{64A36E14-7134-DE4B-B6EA-EE870CF60A2C}" sibTransId="{02DAF0FE-5BF0-EB40-AE15-F424FDB40B36}"/>
    <dgm:cxn modelId="{975212B0-DD0E-B048-9E66-0C417D0342F9}" type="presOf" srcId="{9C3028A8-6C6D-3345-A7EC-DCBA82C1B093}" destId="{123AA917-39B2-224C-A936-9D29EEC40DBE}" srcOrd="0" destOrd="0" presId="urn:microsoft.com/office/officeart/2005/8/layout/hierarchy6"/>
    <dgm:cxn modelId="{8F5AEEC4-FEC3-9A44-A90D-97CBFB9251E7}" type="presOf" srcId="{0357578C-8E9C-3B47-BC15-57BA67E68372}" destId="{9F95F417-0739-B144-9512-4ACA52AF966B}" srcOrd="0" destOrd="0" presId="urn:microsoft.com/office/officeart/2005/8/layout/hierarchy6"/>
    <dgm:cxn modelId="{8980B4A3-AEBF-C848-9AAB-40815132526E}" srcId="{40C43CB8-2B1D-B943-81FD-49336DB60A41}" destId="{8733A3BA-3738-8A4D-A4A7-2E50D2EEACC2}" srcOrd="0" destOrd="0" parTransId="{9C3028A8-6C6D-3345-A7EC-DCBA82C1B093}" sibTransId="{8C8B02EC-8AD4-BA4A-8421-3980A1BAA59E}"/>
    <dgm:cxn modelId="{AE76930A-8A43-9248-9E1C-AA36BF106854}" type="presOf" srcId="{6F423A90-649A-B547-8864-61DCF5574457}" destId="{E6EAB8F2-6372-DA45-ADCC-4D79DB8BBA95}" srcOrd="0" destOrd="0" presId="urn:microsoft.com/office/officeart/2005/8/layout/hierarchy6"/>
    <dgm:cxn modelId="{CC77EAC8-0A86-3541-BB79-048D473FCA96}" srcId="{2BA1E66E-C012-4D4A-8DF1-42F3CE518717}" destId="{8EB4A008-B51A-864B-A7F6-6A1B177E67ED}" srcOrd="6" destOrd="0" parTransId="{03B92138-2032-FE42-AF25-10119D06CCEF}" sibTransId="{9681F7AE-4E1D-8B4A-8EDA-47CD023A8E17}"/>
    <dgm:cxn modelId="{7FD86293-3DF6-CB46-9F4C-568A42CDD521}" type="presOf" srcId="{DAF2C199-7590-3D4B-99FA-6D85CC955E19}" destId="{B3FAD41C-F5ED-6D45-8C6E-2072E1FF10C2}" srcOrd="0" destOrd="0" presId="urn:microsoft.com/office/officeart/2005/8/layout/hierarchy6"/>
    <dgm:cxn modelId="{F1836FFE-6FAA-5C49-8750-F69393B56A15}" type="presOf" srcId="{6D93817E-96AD-2B44-8D9F-C3B4F2EEB6CF}" destId="{D4F6463C-D653-4D4A-86AD-FFA87D219B7C}" srcOrd="1" destOrd="0" presId="urn:microsoft.com/office/officeart/2005/8/layout/hierarchy6"/>
    <dgm:cxn modelId="{68F0CF4D-F084-9749-BBFB-20801CEA23AC}" srcId="{0161052F-E71C-CF44-9E37-6CFEFEC24DD7}" destId="{05A21F37-2951-0547-9923-124C3B520958}" srcOrd="0" destOrd="0" parTransId="{91AE72A8-3DB5-134B-82CE-A8A6F638BC96}" sibTransId="{27F92E15-677E-644B-8820-151D46C52E0E}"/>
    <dgm:cxn modelId="{04BDEB41-16AE-DA4C-9472-50A7D2C6A43F}" type="presOf" srcId="{842833AE-CF4E-D74A-8D69-7B26333D8C34}" destId="{EBE50EAF-7A4F-F442-ADD4-4783AF1E724D}" srcOrd="0" destOrd="0" presId="urn:microsoft.com/office/officeart/2005/8/layout/hierarchy6"/>
    <dgm:cxn modelId="{51AAFA91-6FAE-8E4C-8EF3-9FBEBEEA1CA9}" type="presOf" srcId="{8733A3BA-3738-8A4D-A4A7-2E50D2EEACC2}" destId="{873FA4CD-5FEB-9D47-B02E-AB7C08655C14}" srcOrd="0" destOrd="0" presId="urn:microsoft.com/office/officeart/2005/8/layout/hierarchy6"/>
    <dgm:cxn modelId="{8C1CF748-A6DB-4546-88B8-93D0905239FB}" type="presOf" srcId="{43495634-E386-8449-9B79-8FB5ACE7517E}" destId="{7C13D0BD-A061-0E42-9591-AFFC78837FA8}" srcOrd="0" destOrd="0" presId="urn:microsoft.com/office/officeart/2005/8/layout/hierarchy6"/>
    <dgm:cxn modelId="{F7A8E33E-0582-2C49-8A44-CCF9882FDE46}" type="presOf" srcId="{8EB4A008-B51A-864B-A7F6-6A1B177E67ED}" destId="{A475CB43-EE1D-EC40-B0D8-2D38C1AF84CD}" srcOrd="1" destOrd="0" presId="urn:microsoft.com/office/officeart/2005/8/layout/hierarchy6"/>
    <dgm:cxn modelId="{95B2495A-6D24-AB4A-9E20-71C123B97E7F}" type="presOf" srcId="{A40DD8BD-2EC8-2545-85B7-423876366CCA}" destId="{470C19C8-55B8-764B-AB37-55AD7AB647AB}" srcOrd="0" destOrd="0" presId="urn:microsoft.com/office/officeart/2005/8/layout/hierarchy6"/>
    <dgm:cxn modelId="{6E2265A3-9185-314E-B89C-B842BA20ED3D}" type="presOf" srcId="{0161052F-E71C-CF44-9E37-6CFEFEC24DD7}" destId="{AD00CE15-44B1-194F-BE76-4670FB27FD51}" srcOrd="0" destOrd="0" presId="urn:microsoft.com/office/officeart/2005/8/layout/hierarchy6"/>
    <dgm:cxn modelId="{AC642D9E-BDA5-8540-8C03-5FCCB367CB75}" type="presOf" srcId="{D0605A77-29B6-9942-982B-89B5A3719B7A}" destId="{3D3ECE93-6032-9145-BF20-80ACB2CA9448}" srcOrd="0" destOrd="0" presId="urn:microsoft.com/office/officeart/2005/8/layout/hierarchy6"/>
    <dgm:cxn modelId="{F98DAD44-2FF5-924D-8AE0-B33E3008E3E5}" type="presOf" srcId="{F6D3762B-660F-8B45-89B9-8EB9153762CE}" destId="{F2910EE3-D492-4648-8025-3B3947CF044D}" srcOrd="0" destOrd="0" presId="urn:microsoft.com/office/officeart/2005/8/layout/hierarchy6"/>
    <dgm:cxn modelId="{2B709397-8420-EB48-90A8-85496A19B6A6}" srcId="{7A67D990-0024-1046-B966-6B2116AD7571}" destId="{6F423A90-649A-B547-8864-61DCF5574457}" srcOrd="0" destOrd="0" parTransId="{E9A49FA1-6405-8D49-85E4-2954F43BAE0E}" sibTransId="{720E8104-64B6-B141-8B76-0575D8D48C57}"/>
    <dgm:cxn modelId="{713F6D95-01F0-B947-A7FA-2B62D100A16E}" srcId="{0357578C-8E9C-3B47-BC15-57BA67E68372}" destId="{D86BE9CC-6FBD-7446-B6BD-70C7AD59AA6A}" srcOrd="0" destOrd="0" parTransId="{7A98DD83-DB1E-8741-A5CF-825FBF48D615}" sibTransId="{EFF69C1D-F447-5746-85FE-2554CAC72AD0}"/>
    <dgm:cxn modelId="{447E6DF0-F654-4B43-806C-964336D7DBE0}" type="presOf" srcId="{B7375EE5-2ED2-DF4E-BF21-07E295789A34}" destId="{9432A158-461B-AE4D-B50B-FAE24B97CC8F}" srcOrd="0" destOrd="0" presId="urn:microsoft.com/office/officeart/2005/8/layout/hierarchy6"/>
    <dgm:cxn modelId="{5689F5EF-DCEE-4F4E-B8AD-3B93D30C2B96}" type="presOf" srcId="{B7350935-E46A-9843-B274-EE9F582F4B70}" destId="{24D457CC-5D58-B04C-81B8-5BF7D3BD7011}" srcOrd="0" destOrd="0" presId="urn:microsoft.com/office/officeart/2005/8/layout/hierarchy6"/>
    <dgm:cxn modelId="{BAA561EA-3A39-6748-ACA7-A264C775AE68}" srcId="{DAA2CF5C-007B-0B48-9DA1-7278924D388F}" destId="{38E2EF2E-08E9-BF41-929D-484911084F3A}" srcOrd="1" destOrd="0" parTransId="{459F4EB5-CD52-1B4B-B5AF-CCC8D41763BC}" sibTransId="{5915A07F-CEDD-0B44-8622-9FA623680F7C}"/>
    <dgm:cxn modelId="{500571CF-860A-9846-B599-44A798F49C33}" srcId="{D087B405-52A0-9349-9C20-5B8C928B7626}" destId="{0161052F-E71C-CF44-9E37-6CFEFEC24DD7}" srcOrd="0" destOrd="0" parTransId="{EB4A07D3-491F-724B-B803-DCA3E74AB7F8}" sibTransId="{CE6EDE31-A1BB-F240-ADD0-4F83068E4B92}"/>
    <dgm:cxn modelId="{65B9A9F9-525A-0C44-A4B9-4A0ED5BC1898}" srcId="{842833AE-CF4E-D74A-8D69-7B26333D8C34}" destId="{CCCFACED-0297-184B-9801-14E42EFB3CFD}" srcOrd="0" destOrd="0" parTransId="{592D1DF8-9ABC-3847-8934-AC70855D6D58}" sibTransId="{D20F865A-3A1F-D141-B653-455F76EEBFB4}"/>
    <dgm:cxn modelId="{0A6F90BD-E477-2242-86F8-9E6A791B8E79}" srcId="{2BA1E66E-C012-4D4A-8DF1-42F3CE518717}" destId="{9115C7A1-45E2-8E41-BE8C-B6C5C20F7DF9}" srcOrd="1" destOrd="0" parTransId="{C6AC0D9D-BFC6-8F46-A473-5840ABF9134F}" sibTransId="{2BB285DD-13AE-F94C-81C6-30440CE2A93B}"/>
    <dgm:cxn modelId="{7D2517BA-4886-4240-B34C-E782CCABAAD7}" srcId="{D86BE9CC-6FBD-7446-B6BD-70C7AD59AA6A}" destId="{DAA2CF5C-007B-0B48-9DA1-7278924D388F}" srcOrd="0" destOrd="0" parTransId="{2AA6E726-8C45-B84F-AF91-E3DDA5447C9B}" sibTransId="{9A7F823E-A694-0D42-A94D-2594182B9816}"/>
    <dgm:cxn modelId="{2D19F05A-0594-EA45-8CB5-9121D994E01B}" type="presOf" srcId="{7A98DD83-DB1E-8741-A5CF-825FBF48D615}" destId="{7811A91D-29A5-B94C-B529-905D094ABBC7}" srcOrd="0" destOrd="0" presId="urn:microsoft.com/office/officeart/2005/8/layout/hierarchy6"/>
    <dgm:cxn modelId="{FBBAA019-B200-4F41-B10D-D9B044716AD0}" type="presOf" srcId="{33D915BD-67F8-FE40-9A21-C521CD4BF979}" destId="{F443C44D-7B0D-7444-88FE-4E21A34CBBD6}" srcOrd="1" destOrd="0" presId="urn:microsoft.com/office/officeart/2005/8/layout/hierarchy6"/>
    <dgm:cxn modelId="{24DBA6B4-C935-DC40-9D83-75B80AFB7727}" type="presOf" srcId="{5D57B909-598B-294E-9E4B-39038DAA4B4A}" destId="{EC858891-EB86-5A47-BD75-944AD69A883B}" srcOrd="0" destOrd="0" presId="urn:microsoft.com/office/officeart/2005/8/layout/hierarchy6"/>
    <dgm:cxn modelId="{B26CC705-A1E0-FF4B-9226-C2B546DE2871}" type="presOf" srcId="{9115C7A1-45E2-8E41-BE8C-B6C5C20F7DF9}" destId="{56A92C5E-FF93-2D48-B896-DAEF9DA60487}" srcOrd="1" destOrd="0" presId="urn:microsoft.com/office/officeart/2005/8/layout/hierarchy6"/>
    <dgm:cxn modelId="{5658FD6C-5403-3A45-B3DB-668BE3DA1E05}" type="presOf" srcId="{33D915BD-67F8-FE40-9A21-C521CD4BF979}" destId="{4D5A0EEB-7DB4-BE4A-A2A1-E0E6FD1E7E57}" srcOrd="0" destOrd="0" presId="urn:microsoft.com/office/officeart/2005/8/layout/hierarchy6"/>
    <dgm:cxn modelId="{340A57C1-5900-A249-A753-D453FBF2649E}" type="presOf" srcId="{2BA1E66E-C012-4D4A-8DF1-42F3CE518717}" destId="{A9CD86DB-CFC7-654D-AC52-38BD9E9FA8A9}" srcOrd="0" destOrd="0" presId="urn:microsoft.com/office/officeart/2005/8/layout/hierarchy6"/>
    <dgm:cxn modelId="{3218C3FA-3C6A-A643-A669-29C695F77A93}" type="presOf" srcId="{E9A49FA1-6405-8D49-85E4-2954F43BAE0E}" destId="{ADC88B5C-47FF-8741-AA68-99EA20532781}" srcOrd="0" destOrd="0" presId="urn:microsoft.com/office/officeart/2005/8/layout/hierarchy6"/>
    <dgm:cxn modelId="{F48D5F04-810A-3F4C-B16D-7DE1F1D101B2}" srcId="{A3FB5054-CC1F-F544-A936-F673EE24E2D9}" destId="{3D52E00C-DF86-FE40-8544-A145923C6E4B}" srcOrd="0" destOrd="0" parTransId="{0C6A4621-31CD-6941-B638-12A1F37EEC55}" sibTransId="{C5ED35B2-D2CB-1F48-8FF4-E1BA857A2DC0}"/>
    <dgm:cxn modelId="{DA098CAC-473F-6140-A439-E1592E2B2011}" type="presOf" srcId="{D86BE9CC-6FBD-7446-B6BD-70C7AD59AA6A}" destId="{4250FE85-37F3-C046-9E8C-EA79272B0B31}" srcOrd="0" destOrd="0" presId="urn:microsoft.com/office/officeart/2005/8/layout/hierarchy6"/>
    <dgm:cxn modelId="{B971B56D-51B4-CC4B-B4B0-89904A8376BF}" srcId="{CCCFACED-0297-184B-9801-14E42EFB3CFD}" destId="{B7350935-E46A-9843-B274-EE9F582F4B70}" srcOrd="0" destOrd="0" parTransId="{1F3191B1-FFC4-1349-B4A5-A58FE33BBB05}" sibTransId="{C538429E-2296-FF44-B1B4-58626F65D129}"/>
    <dgm:cxn modelId="{451368EB-FC6A-914A-975A-DE7FA20DDA6C}" type="presOf" srcId="{9115C7A1-45E2-8E41-BE8C-B6C5C20F7DF9}" destId="{703959C5-7214-6844-BD98-0C7FE861D66F}" srcOrd="0" destOrd="0" presId="urn:microsoft.com/office/officeart/2005/8/layout/hierarchy6"/>
    <dgm:cxn modelId="{64521FBC-AEC3-0C49-BF89-5F88B1D205ED}" srcId="{358F5740-7FC1-174D-92E7-8017A9CA3493}" destId="{0357578C-8E9C-3B47-BC15-57BA67E68372}" srcOrd="0" destOrd="0" parTransId="{54FDD107-1C89-6346-966A-CA1984AAE241}" sibTransId="{6E7AD047-F532-4541-B610-63F51C210A98}"/>
    <dgm:cxn modelId="{06A12646-F9F1-AB4D-B741-CB11A13106CF}" type="presOf" srcId="{FE05C81F-05F3-ED48-BFD1-C36E775848C3}" destId="{689AF355-2D5F-894B-A0F4-05BB6CEB4EA2}" srcOrd="0" destOrd="0" presId="urn:microsoft.com/office/officeart/2005/8/layout/hierarchy6"/>
    <dgm:cxn modelId="{2654C3A0-E96D-A24E-B02C-54FE83B663EB}" type="presOf" srcId="{6D93817E-96AD-2B44-8D9F-C3B4F2EEB6CF}" destId="{823ECF64-157E-4D4E-9C19-78D0B2D575CF}" srcOrd="0" destOrd="0" presId="urn:microsoft.com/office/officeart/2005/8/layout/hierarchy6"/>
    <dgm:cxn modelId="{D5188E8E-BFF9-494D-9954-AA819B240CB7}" type="presOf" srcId="{EB4A07D3-491F-724B-B803-DCA3E74AB7F8}" destId="{57B11F37-0783-8049-B505-A359588454C3}" srcOrd="0" destOrd="0" presId="urn:microsoft.com/office/officeart/2005/8/layout/hierarchy6"/>
    <dgm:cxn modelId="{A2039514-7AA4-5245-B079-0DAAE3CD481E}" srcId="{2BA1E66E-C012-4D4A-8DF1-42F3CE518717}" destId="{33D915BD-67F8-FE40-9A21-C521CD4BF979}" srcOrd="2" destOrd="0" parTransId="{374D68C5-08BF-D349-A356-780BF3E49DCC}" sibTransId="{21453E5A-0702-E54A-B15F-DEF394C50458}"/>
    <dgm:cxn modelId="{0F2170FE-5ABE-204D-BDB9-D80EC518B2E3}" type="presOf" srcId="{2AA6E726-8C45-B84F-AF91-E3DDA5447C9B}" destId="{AE27FDCB-D4F8-224B-B967-49CEF1AD6799}" srcOrd="0" destOrd="0" presId="urn:microsoft.com/office/officeart/2005/8/layout/hierarchy6"/>
    <dgm:cxn modelId="{904875B4-D39A-414C-87F1-8525CDBB5C16}" srcId="{2BA1E66E-C012-4D4A-8DF1-42F3CE518717}" destId="{62C5B302-9194-644E-9A8B-7358AE335B82}" srcOrd="5" destOrd="0" parTransId="{FED8A892-6B7A-4146-BA3A-CBFC16331E27}" sibTransId="{4E560F98-DBC6-1D45-A749-C435A34877AB}"/>
    <dgm:cxn modelId="{AD5E27F4-7DC4-654F-905E-AA6E002657B2}" srcId="{B7350935-E46A-9843-B274-EE9F582F4B70}" destId="{5D57B909-598B-294E-9E4B-39038DAA4B4A}" srcOrd="0" destOrd="0" parTransId="{4C37E13C-98DE-2643-9E41-BCCEAD8CB1FA}" sibTransId="{A6EECA9B-65F9-1844-A5A0-0BDBEEABADDC}"/>
    <dgm:cxn modelId="{E15EA68F-5B0C-E043-9359-AC9FEFF211DA}" srcId="{7EEC547B-40FE-834E-9881-EBCC74465F73}" destId="{1304FE87-D02F-3747-8C84-3302AD307BB7}" srcOrd="0" destOrd="0" parTransId="{9B7D623F-7508-C749-872B-F019186240EB}" sibTransId="{52E5FA76-70AB-8943-AED9-B731865D2E0A}"/>
    <dgm:cxn modelId="{819C9E7E-CA54-C04A-B647-F298526AABA7}" type="presOf" srcId="{174975BE-0D1E-8B4F-9302-8D3419DF7909}" destId="{23547D07-26C3-DC4C-B01B-C0F1FDF0B4D7}" srcOrd="0" destOrd="0" presId="urn:microsoft.com/office/officeart/2005/8/layout/hierarchy6"/>
    <dgm:cxn modelId="{89111C3A-97FB-5D4F-B1CB-15262D5C9025}" type="presOf" srcId="{05A21F37-2951-0547-9923-124C3B520958}" destId="{A42AA175-E3E9-844F-A9C0-26B0F478D106}" srcOrd="0" destOrd="0" presId="urn:microsoft.com/office/officeart/2005/8/layout/hierarchy6"/>
    <dgm:cxn modelId="{F5FCE51A-C699-174D-A80A-9C4B94F5B580}" type="presOf" srcId="{62C5B302-9194-644E-9A8B-7358AE335B82}" destId="{E42AC792-8EA1-6244-99D3-5539A130AEC6}" srcOrd="1" destOrd="0" presId="urn:microsoft.com/office/officeart/2005/8/layout/hierarchy6"/>
    <dgm:cxn modelId="{68EEBA30-BA3B-6A4F-8124-D768C378E3AE}" type="presOf" srcId="{DAA2CF5C-007B-0B48-9DA1-7278924D388F}" destId="{9E40148A-FD1D-634C-998D-6E95B7C8BAAC}" srcOrd="0" destOrd="0" presId="urn:microsoft.com/office/officeart/2005/8/layout/hierarchy6"/>
    <dgm:cxn modelId="{FA7E2660-D8CB-7A42-9C36-2EF25F202173}" type="presOf" srcId="{4BB02B01-A469-3941-BF7B-73240667EE67}" destId="{FED686D8-DC0E-644B-B070-DCFB93B09CCB}" srcOrd="0" destOrd="0" presId="urn:microsoft.com/office/officeart/2005/8/layout/hierarchy6"/>
    <dgm:cxn modelId="{8E895586-C9C8-0A42-A6A0-DE51B260550A}" type="presOf" srcId="{62455BE8-697B-C340-B64D-1D1975C67B58}" destId="{6B1CEDA6-DE15-8F46-9654-EE1AAB19CCA7}" srcOrd="0" destOrd="0" presId="urn:microsoft.com/office/officeart/2005/8/layout/hierarchy6"/>
    <dgm:cxn modelId="{0C784F0C-2467-A246-BA93-5EC0EF4DE873}" type="presOf" srcId="{40C43CB8-2B1D-B943-81FD-49336DB60A41}" destId="{6A49C039-B092-C849-8901-017DCFA4201B}" srcOrd="0" destOrd="0" presId="urn:microsoft.com/office/officeart/2005/8/layout/hierarchy6"/>
    <dgm:cxn modelId="{F70D57B4-3C02-714B-9684-39DCD6A64F5D}" srcId="{83F2557C-C97D-B045-8D8C-317888DF1904}" destId="{7EEC547B-40FE-834E-9881-EBCC74465F73}" srcOrd="0" destOrd="0" parTransId="{B7375EE5-2ED2-DF4E-BF21-07E295789A34}" sibTransId="{EE7F6833-5B04-8945-A4D7-F66FA4F24C4B}"/>
    <dgm:cxn modelId="{3DEE9EF1-0B00-C84B-AC12-56BA991C11D8}" srcId="{8733A3BA-3738-8A4D-A4A7-2E50D2EEACC2}" destId="{D087B405-52A0-9349-9C20-5B8C928B7626}" srcOrd="0" destOrd="0" parTransId="{10FE1387-F502-8B48-8463-C671F5B725F1}" sibTransId="{F3BC0AC9-42B9-E84C-9C2F-72468797A914}"/>
    <dgm:cxn modelId="{9564D003-3BE9-9140-817C-53621561E3E7}" type="presOf" srcId="{91AE72A8-3DB5-134B-82CE-A8A6F638BC96}" destId="{70C79B48-78AF-0D4B-81AE-0C8F6EE1765E}" srcOrd="0" destOrd="0" presId="urn:microsoft.com/office/officeart/2005/8/layout/hierarchy6"/>
    <dgm:cxn modelId="{A10B2E3E-4894-FF4D-A59E-9159D555995B}" srcId="{5D57B909-598B-294E-9E4B-39038DAA4B4A}" destId="{4BB02B01-A469-3941-BF7B-73240667EE67}" srcOrd="0" destOrd="0" parTransId="{FE05C81F-05F3-ED48-BFD1-C36E775848C3}" sibTransId="{B4C32A76-5421-874E-B8C7-DA97D7FD1B93}"/>
    <dgm:cxn modelId="{8478CA1C-1913-774B-A950-A20E891EFC61}" srcId="{358F5740-7FC1-174D-92E7-8017A9CA3493}" destId="{842833AE-CF4E-D74A-8D69-7B26333D8C34}" srcOrd="2" destOrd="0" parTransId="{034997AE-35D2-6249-BB12-EB233ED6F854}" sibTransId="{1AAA6644-66FF-3040-9378-4036F765F7C3}"/>
    <dgm:cxn modelId="{BEE10142-9531-674C-8C45-7C0617257F0B}" srcId="{358F5740-7FC1-174D-92E7-8017A9CA3493}" destId="{7A67D990-0024-1046-B966-6B2116AD7571}" srcOrd="1" destOrd="0" parTransId="{4CB5D547-DA3D-F54B-87D6-172C44883D5B}" sibTransId="{25970BA5-3804-054B-8840-BC1D4704A971}"/>
    <dgm:cxn modelId="{5FA5F37B-FF87-9B47-929C-9CE5D5A19F9E}" type="presOf" srcId="{8EB4A008-B51A-864B-A7F6-6A1B177E67ED}" destId="{D905762D-E415-C241-AB66-C66D1D908CB4}" srcOrd="0" destOrd="0" presId="urn:microsoft.com/office/officeart/2005/8/layout/hierarchy6"/>
    <dgm:cxn modelId="{05BEE30A-9680-8D43-91FB-07EB3FF8BD6C}" srcId="{6F423A90-649A-B547-8864-61DCF5574457}" destId="{A3FB5054-CC1F-F544-A936-F673EE24E2D9}" srcOrd="0" destOrd="0" parTransId="{F6D3762B-660F-8B45-89B9-8EB9153762CE}" sibTransId="{BB02F79E-2BDB-E24E-832A-BCC993DAC683}"/>
    <dgm:cxn modelId="{CCE62EB3-503B-3446-A2E3-91EF895D1054}" type="presOf" srcId="{1F3191B1-FFC4-1349-B4A5-A58FE33BBB05}" destId="{9E33DEDD-2353-0640-A3F1-6EA210EB08D8}" srcOrd="0" destOrd="0" presId="urn:microsoft.com/office/officeart/2005/8/layout/hierarchy6"/>
    <dgm:cxn modelId="{60B50DE7-1501-0D4E-867B-8DE27B5CDAD0}" type="presOf" srcId="{034997AE-35D2-6249-BB12-EB233ED6F854}" destId="{60BBC54C-119D-AA48-93CA-8346DCA754FC}" srcOrd="0" destOrd="0" presId="urn:microsoft.com/office/officeart/2005/8/layout/hierarchy6"/>
    <dgm:cxn modelId="{32FC28CD-CA6E-124C-954C-72E165B89FF1}" type="presOf" srcId="{D087B405-52A0-9349-9C20-5B8C928B7626}" destId="{112C33F3-4848-9A4A-8B0C-1B841F3CDBA4}" srcOrd="0" destOrd="0" presId="urn:microsoft.com/office/officeart/2005/8/layout/hierarchy6"/>
    <dgm:cxn modelId="{84C792A1-8A14-CA46-9A4D-4AB3F293A786}" type="presOf" srcId="{CCCFACED-0297-184B-9801-14E42EFB3CFD}" destId="{B57DA4B4-E0A8-7646-9DA0-78D4B3010139}" srcOrd="0" destOrd="0" presId="urn:microsoft.com/office/officeart/2005/8/layout/hierarchy6"/>
    <dgm:cxn modelId="{7A3A23FA-C4D9-2D41-9C79-1821B96618D4}" type="presOf" srcId="{7EEC547B-40FE-834E-9881-EBCC74465F73}" destId="{2D1BBB97-ADEF-2145-92B1-540CBA04B7E7}" srcOrd="0" destOrd="0" presId="urn:microsoft.com/office/officeart/2005/8/layout/hierarchy6"/>
    <dgm:cxn modelId="{AED02610-EB82-1948-B8E2-C13C5CB68AFC}" srcId="{2BA1E66E-C012-4D4A-8DF1-42F3CE518717}" destId="{358F5740-7FC1-174D-92E7-8017A9CA3493}" srcOrd="0" destOrd="0" parTransId="{F8F69D5A-F63F-F042-85AF-D74C0967D6E0}" sibTransId="{929F5A3A-D6DB-934D-BADA-92A05BAA9AC6}"/>
    <dgm:cxn modelId="{2278BB1F-C06F-004B-8E9F-42A83D72F0EC}" srcId="{358F5740-7FC1-174D-92E7-8017A9CA3493}" destId="{40C43CB8-2B1D-B943-81FD-49336DB60A41}" srcOrd="3" destOrd="0" parTransId="{A40DD8BD-2EC8-2545-85B7-423876366CCA}" sibTransId="{59DF5776-3379-8046-BB31-CD1EC080F1FB}"/>
    <dgm:cxn modelId="{136331F3-3CE4-3E49-866A-151F684BC4FB}" type="presOf" srcId="{54FDD107-1C89-6346-966A-CA1984AAE241}" destId="{FB870C34-657E-724B-9082-1103193C18D2}" srcOrd="0" destOrd="0" presId="urn:microsoft.com/office/officeart/2005/8/layout/hierarchy6"/>
    <dgm:cxn modelId="{CDE9E852-4D81-5041-81D2-FF0F56BC64A4}" type="presOf" srcId="{592D1DF8-9ABC-3847-8934-AC70855D6D58}" destId="{69EA7B46-734B-0A4B-B213-181599438E59}" srcOrd="0" destOrd="0" presId="urn:microsoft.com/office/officeart/2005/8/layout/hierarchy6"/>
    <dgm:cxn modelId="{1072378A-B5C6-5143-A283-606B271BE9FF}" type="presOf" srcId="{4C37E13C-98DE-2643-9E41-BCCEAD8CB1FA}" destId="{E8E55A4C-3F8F-2C4C-971B-1FC8AC660EC8}" srcOrd="0" destOrd="0" presId="urn:microsoft.com/office/officeart/2005/8/layout/hierarchy6"/>
    <dgm:cxn modelId="{8CFD0F1C-1E89-3043-954E-772A26BC4809}" type="presOf" srcId="{83F2557C-C97D-B045-8D8C-317888DF1904}" destId="{E1E37EAD-9972-D944-A990-0A15005B4F77}" srcOrd="0" destOrd="0" presId="urn:microsoft.com/office/officeart/2005/8/layout/hierarchy6"/>
    <dgm:cxn modelId="{E761C636-B655-504D-A46B-B870C80360B9}" srcId="{0357578C-8E9C-3B47-BC15-57BA67E68372}" destId="{14A4F002-661E-4E4D-8876-7DD858D0656C}" srcOrd="1" destOrd="0" parTransId="{62455BE8-697B-C340-B64D-1D1975C67B58}" sibTransId="{C3612943-D770-5041-8607-7B21D3EA69AF}"/>
    <dgm:cxn modelId="{2969F333-1DA3-0C44-A772-B89F7409813C}" type="presOf" srcId="{38E2EF2E-08E9-BF41-929D-484911084F3A}" destId="{32B7DEDE-2D5E-C646-B34B-3F19F949CA37}" srcOrd="0" destOrd="0" presId="urn:microsoft.com/office/officeart/2005/8/layout/hierarchy6"/>
    <dgm:cxn modelId="{34667BBE-2304-5D41-950F-858036082C4B}" srcId="{DAA2CF5C-007B-0B48-9DA1-7278924D388F}" destId="{D0605A77-29B6-9942-982B-89B5A3719B7A}" srcOrd="0" destOrd="0" parTransId="{174975BE-0D1E-8B4F-9302-8D3419DF7909}" sibTransId="{66D5950E-94A9-F243-BBF8-50553BE81943}"/>
    <dgm:cxn modelId="{1B892F5F-C2FA-E34A-8C09-7088895B3DAA}" type="presOf" srcId="{459F4EB5-CD52-1B4B-B5AF-CCC8D41763BC}" destId="{35DAB742-3B98-9C49-A650-1222E5CC0CDA}" srcOrd="0" destOrd="0" presId="urn:microsoft.com/office/officeart/2005/8/layout/hierarchy6"/>
    <dgm:cxn modelId="{D1428FFB-A860-F648-B6F5-7B0F268A3DA3}" type="presOf" srcId="{9B7D623F-7508-C749-872B-F019186240EB}" destId="{8D851FFB-7408-4341-B177-865E9F80176B}" srcOrd="0" destOrd="0" presId="urn:microsoft.com/office/officeart/2005/8/layout/hierarchy6"/>
    <dgm:cxn modelId="{1D06CC94-E3B5-B347-948A-16D45458E1F9}" type="presOf" srcId="{4CB5D547-DA3D-F54B-87D6-172C44883D5B}" destId="{6B49A5E7-0039-6248-88E6-F702958E09B1}" srcOrd="0" destOrd="0" presId="urn:microsoft.com/office/officeart/2005/8/layout/hierarchy6"/>
    <dgm:cxn modelId="{566FF70F-B5B6-9A49-9022-E33916FAAA67}" type="presOf" srcId="{43495634-E386-8449-9B79-8FB5ACE7517E}" destId="{DA6C832F-90C1-174A-BE5E-49D74AE1409C}" srcOrd="1" destOrd="0" presId="urn:microsoft.com/office/officeart/2005/8/layout/hierarchy6"/>
    <dgm:cxn modelId="{4FCFFAB6-1EFF-C148-A417-245FB7E2A658}" type="presOf" srcId="{14A4F002-661E-4E4D-8876-7DD858D0656C}" destId="{7BCDE356-5EDB-4045-A72F-EE734CC679B2}" srcOrd="0" destOrd="0" presId="urn:microsoft.com/office/officeart/2005/8/layout/hierarchy6"/>
    <dgm:cxn modelId="{C1DD2E26-E228-8947-B12F-A7234F38C92C}" srcId="{2BA1E66E-C012-4D4A-8DF1-42F3CE518717}" destId="{43495634-E386-8449-9B79-8FB5ACE7517E}" srcOrd="3" destOrd="0" parTransId="{D3E54459-F12E-7A41-8705-F9A52882A394}" sibTransId="{9B277FFF-CB3B-5F47-9C06-E77FE835A552}"/>
    <dgm:cxn modelId="{13905BD4-ECCD-834F-8607-C411D7752272}" type="presOf" srcId="{0C6A4621-31CD-6941-B638-12A1F37EEC55}" destId="{AAE5E38F-A2E9-1046-87BA-BEC962D3928F}" srcOrd="0" destOrd="0" presId="urn:microsoft.com/office/officeart/2005/8/layout/hierarchy6"/>
    <dgm:cxn modelId="{B79882FE-2A59-894B-8426-5D193A4CC2C7}" srcId="{14A4F002-661E-4E4D-8876-7DD858D0656C}" destId="{83F2557C-C97D-B045-8D8C-317888DF1904}" srcOrd="0" destOrd="0" parTransId="{DAF2C199-7590-3D4B-99FA-6D85CC955E19}" sibTransId="{31C2556A-692C-CA4E-9AF3-B7625AA304EF}"/>
    <dgm:cxn modelId="{8C757DE7-A5BF-8545-A0E9-50F86743E97C}" type="presOf" srcId="{7A67D990-0024-1046-B966-6B2116AD7571}" destId="{A9206E6E-1619-F142-92B2-A7C4C8E7358E}" srcOrd="0" destOrd="0" presId="urn:microsoft.com/office/officeart/2005/8/layout/hierarchy6"/>
    <dgm:cxn modelId="{03E9FF9E-7017-F743-90CB-38BEFA9AC129}" type="presOf" srcId="{62C5B302-9194-644E-9A8B-7358AE335B82}" destId="{1ABD0CCD-C96D-4D4D-BAEF-F320DC11168D}" srcOrd="0" destOrd="0" presId="urn:microsoft.com/office/officeart/2005/8/layout/hierarchy6"/>
    <dgm:cxn modelId="{243E3227-5DB0-3A4F-88F4-5C24A8CF60EC}" type="presOf" srcId="{358F5740-7FC1-174D-92E7-8017A9CA3493}" destId="{73717046-50A2-2945-889B-4CA617BD2217}" srcOrd="0" destOrd="0" presId="urn:microsoft.com/office/officeart/2005/8/layout/hierarchy6"/>
    <dgm:cxn modelId="{353BF1ED-6FB7-6641-88B6-1A828DACFAC9}" type="presOf" srcId="{1304FE87-D02F-3747-8C84-3302AD307BB7}" destId="{48F930D7-21B6-D048-936B-5538343A2CD7}" srcOrd="0" destOrd="0" presId="urn:microsoft.com/office/officeart/2005/8/layout/hierarchy6"/>
    <dgm:cxn modelId="{8E66CE93-8552-F146-9743-BAF8BA0E2E71}" type="presOf" srcId="{10FE1387-F502-8B48-8463-C671F5B725F1}" destId="{4C81F1E4-A157-754D-A2E9-D0EC04683D72}" srcOrd="0" destOrd="0" presId="urn:microsoft.com/office/officeart/2005/8/layout/hierarchy6"/>
    <dgm:cxn modelId="{EB863FF5-54F3-6840-860E-3DA9B1FA76EB}" type="presOf" srcId="{3D52E00C-DF86-FE40-8544-A145923C6E4B}" destId="{ECB1E536-5A27-1447-B8EB-9C1D3E140BBD}" srcOrd="0" destOrd="0" presId="urn:microsoft.com/office/officeart/2005/8/layout/hierarchy6"/>
    <dgm:cxn modelId="{74AEDA59-2AEE-F549-9D8E-A4E20308477A}" type="presParOf" srcId="{A9CD86DB-CFC7-654D-AC52-38BD9E9FA8A9}" destId="{3B8B763A-7002-6345-AC2C-535108A22FDD}" srcOrd="0" destOrd="0" presId="urn:microsoft.com/office/officeart/2005/8/layout/hierarchy6"/>
    <dgm:cxn modelId="{311E579E-7161-394A-8583-66A57A45CB13}" type="presParOf" srcId="{3B8B763A-7002-6345-AC2C-535108A22FDD}" destId="{33FDA3D6-8FBE-E446-83B8-7D92A591D09A}" srcOrd="0" destOrd="0" presId="urn:microsoft.com/office/officeart/2005/8/layout/hierarchy6"/>
    <dgm:cxn modelId="{D3C892D0-ED7C-9041-B471-22825FBC4049}" type="presParOf" srcId="{3B8B763A-7002-6345-AC2C-535108A22FDD}" destId="{9D117137-07B1-7144-893E-8D1392B9FC1F}" srcOrd="1" destOrd="0" presId="urn:microsoft.com/office/officeart/2005/8/layout/hierarchy6"/>
    <dgm:cxn modelId="{B0E1687A-7008-3A42-8C50-E18E20061FCD}" type="presParOf" srcId="{9D117137-07B1-7144-893E-8D1392B9FC1F}" destId="{68B30EE3-2AEE-D647-BFB3-0B1B969CA29B}" srcOrd="0" destOrd="0" presId="urn:microsoft.com/office/officeart/2005/8/layout/hierarchy6"/>
    <dgm:cxn modelId="{55318C0E-AA5A-5C42-8BD5-DEFB90AB447D}" type="presParOf" srcId="{68B30EE3-2AEE-D647-BFB3-0B1B969CA29B}" destId="{73717046-50A2-2945-889B-4CA617BD2217}" srcOrd="0" destOrd="0" presId="urn:microsoft.com/office/officeart/2005/8/layout/hierarchy6"/>
    <dgm:cxn modelId="{E5BD03F4-4A3A-6E41-A523-C9F603725F68}" type="presParOf" srcId="{68B30EE3-2AEE-D647-BFB3-0B1B969CA29B}" destId="{B7B7CADA-3FEA-1C46-9E2D-1D9CD1E646DB}" srcOrd="1" destOrd="0" presId="urn:microsoft.com/office/officeart/2005/8/layout/hierarchy6"/>
    <dgm:cxn modelId="{8F3C863A-6C2D-AB46-B4E0-920404F05F35}" type="presParOf" srcId="{B7B7CADA-3FEA-1C46-9E2D-1D9CD1E646DB}" destId="{FB870C34-657E-724B-9082-1103193C18D2}" srcOrd="0" destOrd="0" presId="urn:microsoft.com/office/officeart/2005/8/layout/hierarchy6"/>
    <dgm:cxn modelId="{70320FC3-CF3A-1E46-8DDB-7DE40E5ED2F6}" type="presParOf" srcId="{B7B7CADA-3FEA-1C46-9E2D-1D9CD1E646DB}" destId="{362C6DCF-B993-A34E-8171-9E3345944DDE}" srcOrd="1" destOrd="0" presId="urn:microsoft.com/office/officeart/2005/8/layout/hierarchy6"/>
    <dgm:cxn modelId="{CDFB051C-48C0-3A41-9DDA-AE8DE03AA2AF}" type="presParOf" srcId="{362C6DCF-B993-A34E-8171-9E3345944DDE}" destId="{9F95F417-0739-B144-9512-4ACA52AF966B}" srcOrd="0" destOrd="0" presId="urn:microsoft.com/office/officeart/2005/8/layout/hierarchy6"/>
    <dgm:cxn modelId="{997684B5-E5F1-794F-8C51-B685CFA8B123}" type="presParOf" srcId="{362C6DCF-B993-A34E-8171-9E3345944DDE}" destId="{F506AAF0-9F54-BA4B-BCC4-F92B9D5D61F5}" srcOrd="1" destOrd="0" presId="urn:microsoft.com/office/officeart/2005/8/layout/hierarchy6"/>
    <dgm:cxn modelId="{8CFD0D60-F7CD-A84C-8078-9486A7196B86}" type="presParOf" srcId="{F506AAF0-9F54-BA4B-BCC4-F92B9D5D61F5}" destId="{7811A91D-29A5-B94C-B529-905D094ABBC7}" srcOrd="0" destOrd="0" presId="urn:microsoft.com/office/officeart/2005/8/layout/hierarchy6"/>
    <dgm:cxn modelId="{E914CCA0-4966-7942-8654-37BADFEFB098}" type="presParOf" srcId="{F506AAF0-9F54-BA4B-BCC4-F92B9D5D61F5}" destId="{FF70A995-0F93-BD4A-B4F5-46753AEA3F72}" srcOrd="1" destOrd="0" presId="urn:microsoft.com/office/officeart/2005/8/layout/hierarchy6"/>
    <dgm:cxn modelId="{AE9099C8-7234-3A48-A6D4-324768BC8AED}" type="presParOf" srcId="{FF70A995-0F93-BD4A-B4F5-46753AEA3F72}" destId="{4250FE85-37F3-C046-9E8C-EA79272B0B31}" srcOrd="0" destOrd="0" presId="urn:microsoft.com/office/officeart/2005/8/layout/hierarchy6"/>
    <dgm:cxn modelId="{E6CFD7CA-04E8-3547-826D-F8BEFC65C1CD}" type="presParOf" srcId="{FF70A995-0F93-BD4A-B4F5-46753AEA3F72}" destId="{61AB8F06-F387-5546-B5B0-2313301C5A4C}" srcOrd="1" destOrd="0" presId="urn:microsoft.com/office/officeart/2005/8/layout/hierarchy6"/>
    <dgm:cxn modelId="{3F654742-D8C9-724E-A24E-5BB93C4783CD}" type="presParOf" srcId="{61AB8F06-F387-5546-B5B0-2313301C5A4C}" destId="{AE27FDCB-D4F8-224B-B967-49CEF1AD6799}" srcOrd="0" destOrd="0" presId="urn:microsoft.com/office/officeart/2005/8/layout/hierarchy6"/>
    <dgm:cxn modelId="{56C5C216-8280-304F-9740-C9D8E08FBD8B}" type="presParOf" srcId="{61AB8F06-F387-5546-B5B0-2313301C5A4C}" destId="{C53222F6-B0E3-F04B-A31C-68A622188C1B}" srcOrd="1" destOrd="0" presId="urn:microsoft.com/office/officeart/2005/8/layout/hierarchy6"/>
    <dgm:cxn modelId="{8B563B02-1091-D34D-8BEE-5955266A65BD}" type="presParOf" srcId="{C53222F6-B0E3-F04B-A31C-68A622188C1B}" destId="{9E40148A-FD1D-634C-998D-6E95B7C8BAAC}" srcOrd="0" destOrd="0" presId="urn:microsoft.com/office/officeart/2005/8/layout/hierarchy6"/>
    <dgm:cxn modelId="{29D62127-B74B-594B-8E09-51D7561EC759}" type="presParOf" srcId="{C53222F6-B0E3-F04B-A31C-68A622188C1B}" destId="{09C74395-F0FB-2841-A6BC-BF8B65FCFBFE}" srcOrd="1" destOrd="0" presId="urn:microsoft.com/office/officeart/2005/8/layout/hierarchy6"/>
    <dgm:cxn modelId="{87CE65F0-E136-A741-8D77-60F4B2CC5994}" type="presParOf" srcId="{09C74395-F0FB-2841-A6BC-BF8B65FCFBFE}" destId="{23547D07-26C3-DC4C-B01B-C0F1FDF0B4D7}" srcOrd="0" destOrd="0" presId="urn:microsoft.com/office/officeart/2005/8/layout/hierarchy6"/>
    <dgm:cxn modelId="{3D44D9AD-F8FF-4743-B072-F6E4092E82C7}" type="presParOf" srcId="{09C74395-F0FB-2841-A6BC-BF8B65FCFBFE}" destId="{460715BD-9232-B445-B59E-759D9AD97E1A}" srcOrd="1" destOrd="0" presId="urn:microsoft.com/office/officeart/2005/8/layout/hierarchy6"/>
    <dgm:cxn modelId="{D957FF84-1E9F-CF42-B5CB-AEE636A816D2}" type="presParOf" srcId="{460715BD-9232-B445-B59E-759D9AD97E1A}" destId="{3D3ECE93-6032-9145-BF20-80ACB2CA9448}" srcOrd="0" destOrd="0" presId="urn:microsoft.com/office/officeart/2005/8/layout/hierarchy6"/>
    <dgm:cxn modelId="{8BDAE736-A963-DC41-A5E8-92942BEB8770}" type="presParOf" srcId="{460715BD-9232-B445-B59E-759D9AD97E1A}" destId="{5E2877BD-80E7-B046-9872-DC9F9EB26602}" srcOrd="1" destOrd="0" presId="urn:microsoft.com/office/officeart/2005/8/layout/hierarchy6"/>
    <dgm:cxn modelId="{6BB045CE-D891-7247-94F8-A3639F94A4DA}" type="presParOf" srcId="{09C74395-F0FB-2841-A6BC-BF8B65FCFBFE}" destId="{35DAB742-3B98-9C49-A650-1222E5CC0CDA}" srcOrd="2" destOrd="0" presId="urn:microsoft.com/office/officeart/2005/8/layout/hierarchy6"/>
    <dgm:cxn modelId="{D4D341EC-C187-E343-A232-78B2059C97AB}" type="presParOf" srcId="{09C74395-F0FB-2841-A6BC-BF8B65FCFBFE}" destId="{A473A6BE-E29B-B845-9F99-0C37EC71EB5A}" srcOrd="3" destOrd="0" presId="urn:microsoft.com/office/officeart/2005/8/layout/hierarchy6"/>
    <dgm:cxn modelId="{EDEAE9C9-F75E-B14A-BE9E-62C782142768}" type="presParOf" srcId="{A473A6BE-E29B-B845-9F99-0C37EC71EB5A}" destId="{32B7DEDE-2D5E-C646-B34B-3F19F949CA37}" srcOrd="0" destOrd="0" presId="urn:microsoft.com/office/officeart/2005/8/layout/hierarchy6"/>
    <dgm:cxn modelId="{90C5DB71-7FF1-0E4A-909E-9B77B163B4E4}" type="presParOf" srcId="{A473A6BE-E29B-B845-9F99-0C37EC71EB5A}" destId="{F10D1DF4-25F7-9F4D-A3D3-157D2E5F394F}" srcOrd="1" destOrd="0" presId="urn:microsoft.com/office/officeart/2005/8/layout/hierarchy6"/>
    <dgm:cxn modelId="{73DE7A73-725B-DF4D-BBD1-145A5A37475A}" type="presParOf" srcId="{F506AAF0-9F54-BA4B-BCC4-F92B9D5D61F5}" destId="{6B1CEDA6-DE15-8F46-9654-EE1AAB19CCA7}" srcOrd="2" destOrd="0" presId="urn:microsoft.com/office/officeart/2005/8/layout/hierarchy6"/>
    <dgm:cxn modelId="{4172D5FE-55F3-F143-8E80-EEABCE47E2ED}" type="presParOf" srcId="{F506AAF0-9F54-BA4B-BCC4-F92B9D5D61F5}" destId="{512CF2A8-7319-234D-8B85-2A87A662FD63}" srcOrd="3" destOrd="0" presId="urn:microsoft.com/office/officeart/2005/8/layout/hierarchy6"/>
    <dgm:cxn modelId="{7A96CAAE-1962-8B4B-A514-C530F184F0E5}" type="presParOf" srcId="{512CF2A8-7319-234D-8B85-2A87A662FD63}" destId="{7BCDE356-5EDB-4045-A72F-EE734CC679B2}" srcOrd="0" destOrd="0" presId="urn:microsoft.com/office/officeart/2005/8/layout/hierarchy6"/>
    <dgm:cxn modelId="{02C807A3-6E21-CC44-8D9A-EF6A22DBA580}" type="presParOf" srcId="{512CF2A8-7319-234D-8B85-2A87A662FD63}" destId="{972F72FC-6866-4746-A878-768C53ECF018}" srcOrd="1" destOrd="0" presId="urn:microsoft.com/office/officeart/2005/8/layout/hierarchy6"/>
    <dgm:cxn modelId="{66632075-DEE3-7A46-9F64-3CF2568E1081}" type="presParOf" srcId="{972F72FC-6866-4746-A878-768C53ECF018}" destId="{B3FAD41C-F5ED-6D45-8C6E-2072E1FF10C2}" srcOrd="0" destOrd="0" presId="urn:microsoft.com/office/officeart/2005/8/layout/hierarchy6"/>
    <dgm:cxn modelId="{7EFB5F56-AF5A-3548-93A3-7E6D4FD32732}" type="presParOf" srcId="{972F72FC-6866-4746-A878-768C53ECF018}" destId="{397C02FF-271F-FC48-832F-D16C3501642B}" srcOrd="1" destOrd="0" presId="urn:microsoft.com/office/officeart/2005/8/layout/hierarchy6"/>
    <dgm:cxn modelId="{47FD29DB-A472-5E44-9C1F-C459AEA1CEE5}" type="presParOf" srcId="{397C02FF-271F-FC48-832F-D16C3501642B}" destId="{E1E37EAD-9972-D944-A990-0A15005B4F77}" srcOrd="0" destOrd="0" presId="urn:microsoft.com/office/officeart/2005/8/layout/hierarchy6"/>
    <dgm:cxn modelId="{9C072386-5380-9846-9078-A2F6BA0CA553}" type="presParOf" srcId="{397C02FF-271F-FC48-832F-D16C3501642B}" destId="{5F324A71-C633-8449-AC51-9E11E113E405}" srcOrd="1" destOrd="0" presId="urn:microsoft.com/office/officeart/2005/8/layout/hierarchy6"/>
    <dgm:cxn modelId="{DD84A149-C67C-584A-8084-4B78DAB62F46}" type="presParOf" srcId="{5F324A71-C633-8449-AC51-9E11E113E405}" destId="{9432A158-461B-AE4D-B50B-FAE24B97CC8F}" srcOrd="0" destOrd="0" presId="urn:microsoft.com/office/officeart/2005/8/layout/hierarchy6"/>
    <dgm:cxn modelId="{75F356DD-EC02-DF47-B2F6-DEA6DC291F6B}" type="presParOf" srcId="{5F324A71-C633-8449-AC51-9E11E113E405}" destId="{92D1B6E1-1309-F445-9DAD-E87EB995CE31}" srcOrd="1" destOrd="0" presId="urn:microsoft.com/office/officeart/2005/8/layout/hierarchy6"/>
    <dgm:cxn modelId="{EB8ECD4D-E9C8-CD4C-B1FB-1BDA5C8A7CB4}" type="presParOf" srcId="{92D1B6E1-1309-F445-9DAD-E87EB995CE31}" destId="{2D1BBB97-ADEF-2145-92B1-540CBA04B7E7}" srcOrd="0" destOrd="0" presId="urn:microsoft.com/office/officeart/2005/8/layout/hierarchy6"/>
    <dgm:cxn modelId="{81A62CEB-0E0B-7042-B2B2-9C5D0637DA29}" type="presParOf" srcId="{92D1B6E1-1309-F445-9DAD-E87EB995CE31}" destId="{64B8D17A-7321-C748-A660-491E6FCAD678}" srcOrd="1" destOrd="0" presId="urn:microsoft.com/office/officeart/2005/8/layout/hierarchy6"/>
    <dgm:cxn modelId="{E5742713-3A26-4F40-822E-9754D3AF907B}" type="presParOf" srcId="{64B8D17A-7321-C748-A660-491E6FCAD678}" destId="{8D851FFB-7408-4341-B177-865E9F80176B}" srcOrd="0" destOrd="0" presId="urn:microsoft.com/office/officeart/2005/8/layout/hierarchy6"/>
    <dgm:cxn modelId="{F3F01D1F-66DB-474E-8576-90236F30F53B}" type="presParOf" srcId="{64B8D17A-7321-C748-A660-491E6FCAD678}" destId="{82322E7E-5226-1D43-877F-B23AF8E06B43}" srcOrd="1" destOrd="0" presId="urn:microsoft.com/office/officeart/2005/8/layout/hierarchy6"/>
    <dgm:cxn modelId="{8E204763-3693-FE40-9DBD-47C3A755D404}" type="presParOf" srcId="{82322E7E-5226-1D43-877F-B23AF8E06B43}" destId="{48F930D7-21B6-D048-936B-5538343A2CD7}" srcOrd="0" destOrd="0" presId="urn:microsoft.com/office/officeart/2005/8/layout/hierarchy6"/>
    <dgm:cxn modelId="{9CDBDD7E-C71B-D949-890C-272655F4954D}" type="presParOf" srcId="{82322E7E-5226-1D43-877F-B23AF8E06B43}" destId="{06125A97-9DB5-F64B-882D-CBD059A3312C}" srcOrd="1" destOrd="0" presId="urn:microsoft.com/office/officeart/2005/8/layout/hierarchy6"/>
    <dgm:cxn modelId="{354DCA89-4A5B-2347-968A-7864EDCEA460}" type="presParOf" srcId="{B7B7CADA-3FEA-1C46-9E2D-1D9CD1E646DB}" destId="{6B49A5E7-0039-6248-88E6-F702958E09B1}" srcOrd="2" destOrd="0" presId="urn:microsoft.com/office/officeart/2005/8/layout/hierarchy6"/>
    <dgm:cxn modelId="{85F7EAC3-A73E-8E4F-9428-AC5FEC7B9CDA}" type="presParOf" srcId="{B7B7CADA-3FEA-1C46-9E2D-1D9CD1E646DB}" destId="{AD0815C0-6863-F74D-AF94-AF87478CAB09}" srcOrd="3" destOrd="0" presId="urn:microsoft.com/office/officeart/2005/8/layout/hierarchy6"/>
    <dgm:cxn modelId="{AF73D107-49CE-A94F-93E8-E584520ACE2A}" type="presParOf" srcId="{AD0815C0-6863-F74D-AF94-AF87478CAB09}" destId="{A9206E6E-1619-F142-92B2-A7C4C8E7358E}" srcOrd="0" destOrd="0" presId="urn:microsoft.com/office/officeart/2005/8/layout/hierarchy6"/>
    <dgm:cxn modelId="{AE7BE769-19DF-1049-98C0-D25FA7A492C3}" type="presParOf" srcId="{AD0815C0-6863-F74D-AF94-AF87478CAB09}" destId="{505D6132-E0F1-D340-8F75-697D5F7D5AC7}" srcOrd="1" destOrd="0" presId="urn:microsoft.com/office/officeart/2005/8/layout/hierarchy6"/>
    <dgm:cxn modelId="{7AFFA011-A531-654D-AE9E-1B92C09268D6}" type="presParOf" srcId="{505D6132-E0F1-D340-8F75-697D5F7D5AC7}" destId="{ADC88B5C-47FF-8741-AA68-99EA20532781}" srcOrd="0" destOrd="0" presId="urn:microsoft.com/office/officeart/2005/8/layout/hierarchy6"/>
    <dgm:cxn modelId="{B454D298-2D7B-3C4D-9100-4A0ABEED506D}" type="presParOf" srcId="{505D6132-E0F1-D340-8F75-697D5F7D5AC7}" destId="{99E79D70-EC7B-3A44-9ABE-D5E0AC571BB3}" srcOrd="1" destOrd="0" presId="urn:microsoft.com/office/officeart/2005/8/layout/hierarchy6"/>
    <dgm:cxn modelId="{398939CD-D800-E448-80CF-728983C23A79}" type="presParOf" srcId="{99E79D70-EC7B-3A44-9ABE-D5E0AC571BB3}" destId="{E6EAB8F2-6372-DA45-ADCC-4D79DB8BBA95}" srcOrd="0" destOrd="0" presId="urn:microsoft.com/office/officeart/2005/8/layout/hierarchy6"/>
    <dgm:cxn modelId="{16CB66FF-ED76-F44E-952C-6AA153E1DF07}" type="presParOf" srcId="{99E79D70-EC7B-3A44-9ABE-D5E0AC571BB3}" destId="{762B85FB-5E07-2245-A5CE-E88B69C25495}" srcOrd="1" destOrd="0" presId="urn:microsoft.com/office/officeart/2005/8/layout/hierarchy6"/>
    <dgm:cxn modelId="{A3E2FC36-DA9F-BE42-8D58-6F1402BA5D76}" type="presParOf" srcId="{762B85FB-5E07-2245-A5CE-E88B69C25495}" destId="{F2910EE3-D492-4648-8025-3B3947CF044D}" srcOrd="0" destOrd="0" presId="urn:microsoft.com/office/officeart/2005/8/layout/hierarchy6"/>
    <dgm:cxn modelId="{FA0B4DAB-41DD-7C40-AE0E-6456D3DF4BE7}" type="presParOf" srcId="{762B85FB-5E07-2245-A5CE-E88B69C25495}" destId="{540EFA7D-C3EE-0842-BD73-7EFB2779719B}" srcOrd="1" destOrd="0" presId="urn:microsoft.com/office/officeart/2005/8/layout/hierarchy6"/>
    <dgm:cxn modelId="{B9EFC61C-DDA7-F44A-990D-AD9402E8A8F5}" type="presParOf" srcId="{540EFA7D-C3EE-0842-BD73-7EFB2779719B}" destId="{A2C1317A-63A9-3C4F-882A-FB20CA92EE87}" srcOrd="0" destOrd="0" presId="urn:microsoft.com/office/officeart/2005/8/layout/hierarchy6"/>
    <dgm:cxn modelId="{4F455713-90C9-E547-B82A-D51F21255E91}" type="presParOf" srcId="{540EFA7D-C3EE-0842-BD73-7EFB2779719B}" destId="{E971CF89-9903-694A-B270-488191A8AC89}" srcOrd="1" destOrd="0" presId="urn:microsoft.com/office/officeart/2005/8/layout/hierarchy6"/>
    <dgm:cxn modelId="{61C0C017-8999-A040-B5CF-8BA54A5D44ED}" type="presParOf" srcId="{E971CF89-9903-694A-B270-488191A8AC89}" destId="{AAE5E38F-A2E9-1046-87BA-BEC962D3928F}" srcOrd="0" destOrd="0" presId="urn:microsoft.com/office/officeart/2005/8/layout/hierarchy6"/>
    <dgm:cxn modelId="{401ADE50-9C9D-2A4E-B082-3D4098B6DD51}" type="presParOf" srcId="{E971CF89-9903-694A-B270-488191A8AC89}" destId="{E2E9B48F-5506-A64A-981A-1F5DEEB7E968}" srcOrd="1" destOrd="0" presId="urn:microsoft.com/office/officeart/2005/8/layout/hierarchy6"/>
    <dgm:cxn modelId="{FF40AF2A-11AD-BB4A-B659-DD0AA5291028}" type="presParOf" srcId="{E2E9B48F-5506-A64A-981A-1F5DEEB7E968}" destId="{ECB1E536-5A27-1447-B8EB-9C1D3E140BBD}" srcOrd="0" destOrd="0" presId="urn:microsoft.com/office/officeart/2005/8/layout/hierarchy6"/>
    <dgm:cxn modelId="{42825B5E-C38D-124E-B374-FA1C85935FCC}" type="presParOf" srcId="{E2E9B48F-5506-A64A-981A-1F5DEEB7E968}" destId="{95FBDFC0-4F41-6444-AE97-F858D18F75B5}" srcOrd="1" destOrd="0" presId="urn:microsoft.com/office/officeart/2005/8/layout/hierarchy6"/>
    <dgm:cxn modelId="{7F67AA10-D150-2F48-B5E7-6F012B544EE6}" type="presParOf" srcId="{B7B7CADA-3FEA-1C46-9E2D-1D9CD1E646DB}" destId="{60BBC54C-119D-AA48-93CA-8346DCA754FC}" srcOrd="4" destOrd="0" presId="urn:microsoft.com/office/officeart/2005/8/layout/hierarchy6"/>
    <dgm:cxn modelId="{0192E859-44CB-FB43-A886-6B9038F7ED0E}" type="presParOf" srcId="{B7B7CADA-3FEA-1C46-9E2D-1D9CD1E646DB}" destId="{682D73B0-1B44-ED47-8CB7-4D0A8494EDEB}" srcOrd="5" destOrd="0" presId="urn:microsoft.com/office/officeart/2005/8/layout/hierarchy6"/>
    <dgm:cxn modelId="{09D634B5-3B26-1B4D-BA87-F81F2FC4B97F}" type="presParOf" srcId="{682D73B0-1B44-ED47-8CB7-4D0A8494EDEB}" destId="{EBE50EAF-7A4F-F442-ADD4-4783AF1E724D}" srcOrd="0" destOrd="0" presId="urn:microsoft.com/office/officeart/2005/8/layout/hierarchy6"/>
    <dgm:cxn modelId="{D42F2327-2A45-1043-834E-A76D0572CF78}" type="presParOf" srcId="{682D73B0-1B44-ED47-8CB7-4D0A8494EDEB}" destId="{502CBA25-3DC1-A34E-9892-7965BF64A0AD}" srcOrd="1" destOrd="0" presId="urn:microsoft.com/office/officeart/2005/8/layout/hierarchy6"/>
    <dgm:cxn modelId="{6D83EE2B-0C26-4E41-B348-D33D4D96FA77}" type="presParOf" srcId="{502CBA25-3DC1-A34E-9892-7965BF64A0AD}" destId="{69EA7B46-734B-0A4B-B213-181599438E59}" srcOrd="0" destOrd="0" presId="urn:microsoft.com/office/officeart/2005/8/layout/hierarchy6"/>
    <dgm:cxn modelId="{ED4AC4FF-91CE-3E41-B8F6-15BEEC2BD0B3}" type="presParOf" srcId="{502CBA25-3DC1-A34E-9892-7965BF64A0AD}" destId="{BF20D9D6-3EE4-0A42-9863-F99EF1832706}" srcOrd="1" destOrd="0" presId="urn:microsoft.com/office/officeart/2005/8/layout/hierarchy6"/>
    <dgm:cxn modelId="{461D6A03-58C3-F04B-B9DC-7044CE72F6AC}" type="presParOf" srcId="{BF20D9D6-3EE4-0A42-9863-F99EF1832706}" destId="{B57DA4B4-E0A8-7646-9DA0-78D4B3010139}" srcOrd="0" destOrd="0" presId="urn:microsoft.com/office/officeart/2005/8/layout/hierarchy6"/>
    <dgm:cxn modelId="{1AFC57D1-0A30-2446-BBBC-35C316AE1FE0}" type="presParOf" srcId="{BF20D9D6-3EE4-0A42-9863-F99EF1832706}" destId="{0613958C-4C43-AF49-A892-EF17F6EDEFFA}" srcOrd="1" destOrd="0" presId="urn:microsoft.com/office/officeart/2005/8/layout/hierarchy6"/>
    <dgm:cxn modelId="{C378BC28-628F-904A-806A-83F7697C5432}" type="presParOf" srcId="{0613958C-4C43-AF49-A892-EF17F6EDEFFA}" destId="{9E33DEDD-2353-0640-A3F1-6EA210EB08D8}" srcOrd="0" destOrd="0" presId="urn:microsoft.com/office/officeart/2005/8/layout/hierarchy6"/>
    <dgm:cxn modelId="{27BAE822-3024-9C46-982E-0BD4ED1BAF40}" type="presParOf" srcId="{0613958C-4C43-AF49-A892-EF17F6EDEFFA}" destId="{A20E40AD-6CDD-4A4D-B5A6-4E9EF51C5EB1}" srcOrd="1" destOrd="0" presId="urn:microsoft.com/office/officeart/2005/8/layout/hierarchy6"/>
    <dgm:cxn modelId="{39AF34E9-A07F-2D47-82A8-E125A08DF28C}" type="presParOf" srcId="{A20E40AD-6CDD-4A4D-B5A6-4E9EF51C5EB1}" destId="{24D457CC-5D58-B04C-81B8-5BF7D3BD7011}" srcOrd="0" destOrd="0" presId="urn:microsoft.com/office/officeart/2005/8/layout/hierarchy6"/>
    <dgm:cxn modelId="{36BC2844-ACAF-784C-AC38-0DB490BC0A90}" type="presParOf" srcId="{A20E40AD-6CDD-4A4D-B5A6-4E9EF51C5EB1}" destId="{2E788AF7-01C2-E643-B8E1-497A8DA649A1}" srcOrd="1" destOrd="0" presId="urn:microsoft.com/office/officeart/2005/8/layout/hierarchy6"/>
    <dgm:cxn modelId="{6877A865-431E-7B4A-BF3C-5693B7D37507}" type="presParOf" srcId="{2E788AF7-01C2-E643-B8E1-497A8DA649A1}" destId="{E8E55A4C-3F8F-2C4C-971B-1FC8AC660EC8}" srcOrd="0" destOrd="0" presId="urn:microsoft.com/office/officeart/2005/8/layout/hierarchy6"/>
    <dgm:cxn modelId="{6FC6B18D-8212-7745-B9D7-C2E93AA7E0AF}" type="presParOf" srcId="{2E788AF7-01C2-E643-B8E1-497A8DA649A1}" destId="{EA62B19D-BDA7-AE49-9063-E2CDAC94FA95}" srcOrd="1" destOrd="0" presId="urn:microsoft.com/office/officeart/2005/8/layout/hierarchy6"/>
    <dgm:cxn modelId="{5592EE45-2E08-2348-A60C-8283DFFA000B}" type="presParOf" srcId="{EA62B19D-BDA7-AE49-9063-E2CDAC94FA95}" destId="{EC858891-EB86-5A47-BD75-944AD69A883B}" srcOrd="0" destOrd="0" presId="urn:microsoft.com/office/officeart/2005/8/layout/hierarchy6"/>
    <dgm:cxn modelId="{5918D974-F7E6-7944-91DE-791A35E47960}" type="presParOf" srcId="{EA62B19D-BDA7-AE49-9063-E2CDAC94FA95}" destId="{064AE636-E09C-474E-8BE8-E84C1F2DCCFB}" srcOrd="1" destOrd="0" presId="urn:microsoft.com/office/officeart/2005/8/layout/hierarchy6"/>
    <dgm:cxn modelId="{63CB4D97-7F6C-6A4F-8B66-1A7BB3F5E64F}" type="presParOf" srcId="{064AE636-E09C-474E-8BE8-E84C1F2DCCFB}" destId="{689AF355-2D5F-894B-A0F4-05BB6CEB4EA2}" srcOrd="0" destOrd="0" presId="urn:microsoft.com/office/officeart/2005/8/layout/hierarchy6"/>
    <dgm:cxn modelId="{0A34E159-4783-BC41-BF90-A1B15991C901}" type="presParOf" srcId="{064AE636-E09C-474E-8BE8-E84C1F2DCCFB}" destId="{EBF34C35-D903-7741-99F0-C7C4E33C0331}" srcOrd="1" destOrd="0" presId="urn:microsoft.com/office/officeart/2005/8/layout/hierarchy6"/>
    <dgm:cxn modelId="{9D0E6068-C350-7243-8622-FD166CE83DEB}" type="presParOf" srcId="{EBF34C35-D903-7741-99F0-C7C4E33C0331}" destId="{FED686D8-DC0E-644B-B070-DCFB93B09CCB}" srcOrd="0" destOrd="0" presId="urn:microsoft.com/office/officeart/2005/8/layout/hierarchy6"/>
    <dgm:cxn modelId="{ACF08B35-01AA-A440-BA73-2F5166FE8718}" type="presParOf" srcId="{EBF34C35-D903-7741-99F0-C7C4E33C0331}" destId="{8AD64C5C-758D-1F44-9B60-6952532EC4AB}" srcOrd="1" destOrd="0" presId="urn:microsoft.com/office/officeart/2005/8/layout/hierarchy6"/>
    <dgm:cxn modelId="{DAEDE7CC-F26E-084C-899D-69E3CA3B5643}" type="presParOf" srcId="{B7B7CADA-3FEA-1C46-9E2D-1D9CD1E646DB}" destId="{470C19C8-55B8-764B-AB37-55AD7AB647AB}" srcOrd="6" destOrd="0" presId="urn:microsoft.com/office/officeart/2005/8/layout/hierarchy6"/>
    <dgm:cxn modelId="{239A57C5-7880-AC42-9275-1B29E30C442D}" type="presParOf" srcId="{B7B7CADA-3FEA-1C46-9E2D-1D9CD1E646DB}" destId="{708C37A0-AE15-A54E-B7C3-9460663309C5}" srcOrd="7" destOrd="0" presId="urn:microsoft.com/office/officeart/2005/8/layout/hierarchy6"/>
    <dgm:cxn modelId="{02A64629-FCB9-D741-BCE5-99A98D2C8AA9}" type="presParOf" srcId="{708C37A0-AE15-A54E-B7C3-9460663309C5}" destId="{6A49C039-B092-C849-8901-017DCFA4201B}" srcOrd="0" destOrd="0" presId="urn:microsoft.com/office/officeart/2005/8/layout/hierarchy6"/>
    <dgm:cxn modelId="{9569B3BF-B9C2-EB45-9D2A-8515A03208CC}" type="presParOf" srcId="{708C37A0-AE15-A54E-B7C3-9460663309C5}" destId="{0C409488-E3C8-934C-8641-CEFD54E61D92}" srcOrd="1" destOrd="0" presId="urn:microsoft.com/office/officeart/2005/8/layout/hierarchy6"/>
    <dgm:cxn modelId="{671B5D29-7C37-1543-A897-7B91D339AABC}" type="presParOf" srcId="{0C409488-E3C8-934C-8641-CEFD54E61D92}" destId="{123AA917-39B2-224C-A936-9D29EEC40DBE}" srcOrd="0" destOrd="0" presId="urn:microsoft.com/office/officeart/2005/8/layout/hierarchy6"/>
    <dgm:cxn modelId="{87D1DAA3-85EA-1F4A-A58F-74FE88B545F3}" type="presParOf" srcId="{0C409488-E3C8-934C-8641-CEFD54E61D92}" destId="{78B3A7DD-16DC-374A-ACBA-87602A2B382C}" srcOrd="1" destOrd="0" presId="urn:microsoft.com/office/officeart/2005/8/layout/hierarchy6"/>
    <dgm:cxn modelId="{7A62B230-251B-9D4F-A8EE-F8E0E126A1C5}" type="presParOf" srcId="{78B3A7DD-16DC-374A-ACBA-87602A2B382C}" destId="{873FA4CD-5FEB-9D47-B02E-AB7C08655C14}" srcOrd="0" destOrd="0" presId="urn:microsoft.com/office/officeart/2005/8/layout/hierarchy6"/>
    <dgm:cxn modelId="{973D87B5-4B56-5841-BA3B-DA0638D0848F}" type="presParOf" srcId="{78B3A7DD-16DC-374A-ACBA-87602A2B382C}" destId="{BA1963D1-0820-E946-BC57-CD257144E779}" srcOrd="1" destOrd="0" presId="urn:microsoft.com/office/officeart/2005/8/layout/hierarchy6"/>
    <dgm:cxn modelId="{5C91ED73-217D-1F46-896F-1E7C25C74820}" type="presParOf" srcId="{BA1963D1-0820-E946-BC57-CD257144E779}" destId="{4C81F1E4-A157-754D-A2E9-D0EC04683D72}" srcOrd="0" destOrd="0" presId="urn:microsoft.com/office/officeart/2005/8/layout/hierarchy6"/>
    <dgm:cxn modelId="{881458AF-8693-5449-9A30-BD4D192DB549}" type="presParOf" srcId="{BA1963D1-0820-E946-BC57-CD257144E779}" destId="{1C91AA21-2FF8-2442-8287-63059087CEFB}" srcOrd="1" destOrd="0" presId="urn:microsoft.com/office/officeart/2005/8/layout/hierarchy6"/>
    <dgm:cxn modelId="{B1373174-4646-8E41-8674-2195DCE14FAF}" type="presParOf" srcId="{1C91AA21-2FF8-2442-8287-63059087CEFB}" destId="{112C33F3-4848-9A4A-8B0C-1B841F3CDBA4}" srcOrd="0" destOrd="0" presId="urn:microsoft.com/office/officeart/2005/8/layout/hierarchy6"/>
    <dgm:cxn modelId="{AA4FF47F-99ED-CD4B-8A74-69449541C31C}" type="presParOf" srcId="{1C91AA21-2FF8-2442-8287-63059087CEFB}" destId="{2D523CDC-8C9C-C54A-A879-43CFDD066341}" srcOrd="1" destOrd="0" presId="urn:microsoft.com/office/officeart/2005/8/layout/hierarchy6"/>
    <dgm:cxn modelId="{6494B41D-6FF2-A940-A0FC-9FD9D8386114}" type="presParOf" srcId="{2D523CDC-8C9C-C54A-A879-43CFDD066341}" destId="{57B11F37-0783-8049-B505-A359588454C3}" srcOrd="0" destOrd="0" presId="urn:microsoft.com/office/officeart/2005/8/layout/hierarchy6"/>
    <dgm:cxn modelId="{6A669AD1-8A6D-B84D-95E0-DBDF8089A0A9}" type="presParOf" srcId="{2D523CDC-8C9C-C54A-A879-43CFDD066341}" destId="{F4F61D7A-97DE-5F48-8E31-6B27CE498E35}" srcOrd="1" destOrd="0" presId="urn:microsoft.com/office/officeart/2005/8/layout/hierarchy6"/>
    <dgm:cxn modelId="{4CB12942-19D7-224B-9307-1BB53A8AECD8}" type="presParOf" srcId="{F4F61D7A-97DE-5F48-8E31-6B27CE498E35}" destId="{AD00CE15-44B1-194F-BE76-4670FB27FD51}" srcOrd="0" destOrd="0" presId="urn:microsoft.com/office/officeart/2005/8/layout/hierarchy6"/>
    <dgm:cxn modelId="{06F86C61-A045-8C40-ABB5-A6F235111DD3}" type="presParOf" srcId="{F4F61D7A-97DE-5F48-8E31-6B27CE498E35}" destId="{9BD83D06-EC90-3042-B87C-21F742ACCCB2}" srcOrd="1" destOrd="0" presId="urn:microsoft.com/office/officeart/2005/8/layout/hierarchy6"/>
    <dgm:cxn modelId="{B7713A19-B60C-5040-BCEA-55E11FF23078}" type="presParOf" srcId="{9BD83D06-EC90-3042-B87C-21F742ACCCB2}" destId="{70C79B48-78AF-0D4B-81AE-0C8F6EE1765E}" srcOrd="0" destOrd="0" presId="urn:microsoft.com/office/officeart/2005/8/layout/hierarchy6"/>
    <dgm:cxn modelId="{437723BF-3747-4F44-BA6B-A1F594CF8FDC}" type="presParOf" srcId="{9BD83D06-EC90-3042-B87C-21F742ACCCB2}" destId="{68DE776A-2A77-E141-AE3C-87BEF123DAE0}" srcOrd="1" destOrd="0" presId="urn:microsoft.com/office/officeart/2005/8/layout/hierarchy6"/>
    <dgm:cxn modelId="{565EFFE2-B075-2840-9874-549DCAC106B9}" type="presParOf" srcId="{68DE776A-2A77-E141-AE3C-87BEF123DAE0}" destId="{A42AA175-E3E9-844F-A9C0-26B0F478D106}" srcOrd="0" destOrd="0" presId="urn:microsoft.com/office/officeart/2005/8/layout/hierarchy6"/>
    <dgm:cxn modelId="{30C70076-D89F-7D44-BEED-D3FC7A110E44}" type="presParOf" srcId="{68DE776A-2A77-E141-AE3C-87BEF123DAE0}" destId="{84C97ECE-14BB-1C45-B852-7A6022B398FA}" srcOrd="1" destOrd="0" presId="urn:microsoft.com/office/officeart/2005/8/layout/hierarchy6"/>
    <dgm:cxn modelId="{E38F8F47-720F-AA44-8E3C-62AAF7ECBB43}" type="presParOf" srcId="{A9CD86DB-CFC7-654D-AC52-38BD9E9FA8A9}" destId="{8587B1D8-D559-3348-B1E1-1C7F0ED3BF6D}" srcOrd="1" destOrd="0" presId="urn:microsoft.com/office/officeart/2005/8/layout/hierarchy6"/>
    <dgm:cxn modelId="{BFFC0079-E95B-5B4F-99F2-9A1F188A8D1C}" type="presParOf" srcId="{8587B1D8-D559-3348-B1E1-1C7F0ED3BF6D}" destId="{770BF368-00B7-144E-95B3-A9BEAEDB48F9}" srcOrd="0" destOrd="0" presId="urn:microsoft.com/office/officeart/2005/8/layout/hierarchy6"/>
    <dgm:cxn modelId="{D88A479C-69E5-2C44-B32C-7E64F68B22B0}" type="presParOf" srcId="{770BF368-00B7-144E-95B3-A9BEAEDB48F9}" destId="{703959C5-7214-6844-BD98-0C7FE861D66F}" srcOrd="0" destOrd="0" presId="urn:microsoft.com/office/officeart/2005/8/layout/hierarchy6"/>
    <dgm:cxn modelId="{6A2B96BD-0DA8-E940-B7FD-6B478B0BB660}" type="presParOf" srcId="{770BF368-00B7-144E-95B3-A9BEAEDB48F9}" destId="{56A92C5E-FF93-2D48-B896-DAEF9DA60487}" srcOrd="1" destOrd="0" presId="urn:microsoft.com/office/officeart/2005/8/layout/hierarchy6"/>
    <dgm:cxn modelId="{E1786F0F-9421-844E-B3B1-602E48492F7F}" type="presParOf" srcId="{8587B1D8-D559-3348-B1E1-1C7F0ED3BF6D}" destId="{90BCDFAE-8141-2C42-B7A2-C298FD5B0128}" srcOrd="1" destOrd="0" presId="urn:microsoft.com/office/officeart/2005/8/layout/hierarchy6"/>
    <dgm:cxn modelId="{1D66FFC6-A60D-764D-A149-A7ABA88BCF0E}" type="presParOf" srcId="{90BCDFAE-8141-2C42-B7A2-C298FD5B0128}" destId="{4AC1F194-F6FE-0042-BB4B-B311C438E1FC}" srcOrd="0" destOrd="0" presId="urn:microsoft.com/office/officeart/2005/8/layout/hierarchy6"/>
    <dgm:cxn modelId="{B7DECB9F-ED25-5B43-8875-ED84CFE973A5}" type="presParOf" srcId="{8587B1D8-D559-3348-B1E1-1C7F0ED3BF6D}" destId="{770CA086-4825-3441-AAB3-096313D71C79}" srcOrd="2" destOrd="0" presId="urn:microsoft.com/office/officeart/2005/8/layout/hierarchy6"/>
    <dgm:cxn modelId="{7FDC104F-EE21-8945-A216-115303623CEB}" type="presParOf" srcId="{770CA086-4825-3441-AAB3-096313D71C79}" destId="{4D5A0EEB-7DB4-BE4A-A2A1-E0E6FD1E7E57}" srcOrd="0" destOrd="0" presId="urn:microsoft.com/office/officeart/2005/8/layout/hierarchy6"/>
    <dgm:cxn modelId="{172E87C5-029C-D648-B53C-A02270525451}" type="presParOf" srcId="{770CA086-4825-3441-AAB3-096313D71C79}" destId="{F443C44D-7B0D-7444-88FE-4E21A34CBBD6}" srcOrd="1" destOrd="0" presId="urn:microsoft.com/office/officeart/2005/8/layout/hierarchy6"/>
    <dgm:cxn modelId="{0D2C6D7E-3E5D-7F40-8371-21914BA42C6D}" type="presParOf" srcId="{8587B1D8-D559-3348-B1E1-1C7F0ED3BF6D}" destId="{71A5F390-BBC9-F048-945A-07D1695CA1DD}" srcOrd="3" destOrd="0" presId="urn:microsoft.com/office/officeart/2005/8/layout/hierarchy6"/>
    <dgm:cxn modelId="{3025076E-604D-6644-A491-13BEAA6F1F11}" type="presParOf" srcId="{71A5F390-BBC9-F048-945A-07D1695CA1DD}" destId="{40ECE04C-5EBF-7041-9CF4-C19D1D72282D}" srcOrd="0" destOrd="0" presId="urn:microsoft.com/office/officeart/2005/8/layout/hierarchy6"/>
    <dgm:cxn modelId="{512B8139-89C5-0E4B-A574-33B436E8B4A1}" type="presParOf" srcId="{8587B1D8-D559-3348-B1E1-1C7F0ED3BF6D}" destId="{FADDD0E2-A8BD-AC43-8B34-D8CCCC3FB073}" srcOrd="4" destOrd="0" presId="urn:microsoft.com/office/officeart/2005/8/layout/hierarchy6"/>
    <dgm:cxn modelId="{EC0F44AB-353C-0647-956D-229394C3C773}" type="presParOf" srcId="{FADDD0E2-A8BD-AC43-8B34-D8CCCC3FB073}" destId="{7C13D0BD-A061-0E42-9591-AFFC78837FA8}" srcOrd="0" destOrd="0" presId="urn:microsoft.com/office/officeart/2005/8/layout/hierarchy6"/>
    <dgm:cxn modelId="{18900A7D-AC77-1D40-819C-4D7F662CA6F4}" type="presParOf" srcId="{FADDD0E2-A8BD-AC43-8B34-D8CCCC3FB073}" destId="{DA6C832F-90C1-174A-BE5E-49D74AE1409C}" srcOrd="1" destOrd="0" presId="urn:microsoft.com/office/officeart/2005/8/layout/hierarchy6"/>
    <dgm:cxn modelId="{4ADC97DA-248A-614F-85D3-17A98C2A7FAF}" type="presParOf" srcId="{8587B1D8-D559-3348-B1E1-1C7F0ED3BF6D}" destId="{2C4EDFE1-3564-2843-A58C-D644E1E26F51}" srcOrd="5" destOrd="0" presId="urn:microsoft.com/office/officeart/2005/8/layout/hierarchy6"/>
    <dgm:cxn modelId="{AF6F1E93-B5E0-0146-90D2-994DABFD1EE3}" type="presParOf" srcId="{2C4EDFE1-3564-2843-A58C-D644E1E26F51}" destId="{E68CEFE7-7D3F-0D47-BEF3-17E71D6EE480}" srcOrd="0" destOrd="0" presId="urn:microsoft.com/office/officeart/2005/8/layout/hierarchy6"/>
    <dgm:cxn modelId="{5827D095-C126-4A4C-AECF-F4321B88AEA5}" type="presParOf" srcId="{8587B1D8-D559-3348-B1E1-1C7F0ED3BF6D}" destId="{63F29A35-36F2-E749-BD27-CFCD51BE80C1}" srcOrd="6" destOrd="0" presId="urn:microsoft.com/office/officeart/2005/8/layout/hierarchy6"/>
    <dgm:cxn modelId="{2BA01762-3FC8-0646-9E7C-4BED3B657173}" type="presParOf" srcId="{63F29A35-36F2-E749-BD27-CFCD51BE80C1}" destId="{823ECF64-157E-4D4E-9C19-78D0B2D575CF}" srcOrd="0" destOrd="0" presId="urn:microsoft.com/office/officeart/2005/8/layout/hierarchy6"/>
    <dgm:cxn modelId="{51143699-DD9A-4A4C-9C6B-057343048DCC}" type="presParOf" srcId="{63F29A35-36F2-E749-BD27-CFCD51BE80C1}" destId="{D4F6463C-D653-4D4A-86AD-FFA87D219B7C}" srcOrd="1" destOrd="0" presId="urn:microsoft.com/office/officeart/2005/8/layout/hierarchy6"/>
    <dgm:cxn modelId="{7BBCC6D9-DC47-9948-8E7D-EEE4A29F894A}" type="presParOf" srcId="{8587B1D8-D559-3348-B1E1-1C7F0ED3BF6D}" destId="{D2AB8D0F-A23F-5B45-96EA-28A62CEF5FB0}" srcOrd="7" destOrd="0" presId="urn:microsoft.com/office/officeart/2005/8/layout/hierarchy6"/>
    <dgm:cxn modelId="{3CDF6795-B73E-7843-869D-1D151F51B782}" type="presParOf" srcId="{D2AB8D0F-A23F-5B45-96EA-28A62CEF5FB0}" destId="{8AE49124-4C86-2A4C-9C39-EB91A1B1731B}" srcOrd="0" destOrd="0" presId="urn:microsoft.com/office/officeart/2005/8/layout/hierarchy6"/>
    <dgm:cxn modelId="{171407FF-AFAB-474B-995D-21D79C30BB9D}" type="presParOf" srcId="{8587B1D8-D559-3348-B1E1-1C7F0ED3BF6D}" destId="{9245D402-0F34-744E-BD71-0B4651D74EF6}" srcOrd="8" destOrd="0" presId="urn:microsoft.com/office/officeart/2005/8/layout/hierarchy6"/>
    <dgm:cxn modelId="{693D8659-01B9-1549-B5F9-804789D2EEB4}" type="presParOf" srcId="{9245D402-0F34-744E-BD71-0B4651D74EF6}" destId="{1ABD0CCD-C96D-4D4D-BAEF-F320DC11168D}" srcOrd="0" destOrd="0" presId="urn:microsoft.com/office/officeart/2005/8/layout/hierarchy6"/>
    <dgm:cxn modelId="{44653061-F586-824F-88F9-8072E1574CFE}" type="presParOf" srcId="{9245D402-0F34-744E-BD71-0B4651D74EF6}" destId="{E42AC792-8EA1-6244-99D3-5539A130AEC6}" srcOrd="1" destOrd="0" presId="urn:microsoft.com/office/officeart/2005/8/layout/hierarchy6"/>
    <dgm:cxn modelId="{1A12A925-7633-8648-B3D8-6FE14A40EDEA}" type="presParOf" srcId="{8587B1D8-D559-3348-B1E1-1C7F0ED3BF6D}" destId="{667CF4B8-1DB7-3D4F-AE04-AC7D5CD07EFE}" srcOrd="9" destOrd="0" presId="urn:microsoft.com/office/officeart/2005/8/layout/hierarchy6"/>
    <dgm:cxn modelId="{970F9FEA-5D4F-7F49-8C8A-2EFCEB6CE9AD}" type="presParOf" srcId="{667CF4B8-1DB7-3D4F-AE04-AC7D5CD07EFE}" destId="{04EA4262-0202-7143-A60E-58F0EE8297EE}" srcOrd="0" destOrd="0" presId="urn:microsoft.com/office/officeart/2005/8/layout/hierarchy6"/>
    <dgm:cxn modelId="{37421F38-F534-2640-B1AA-0E52A6B71B5C}" type="presParOf" srcId="{8587B1D8-D559-3348-B1E1-1C7F0ED3BF6D}" destId="{B5B8A7D3-7C85-D04D-B098-79B7E0AA7FE8}" srcOrd="10" destOrd="0" presId="urn:microsoft.com/office/officeart/2005/8/layout/hierarchy6"/>
    <dgm:cxn modelId="{3F856B7F-F8E3-0B43-91FF-D47A5C5AA645}" type="presParOf" srcId="{B5B8A7D3-7C85-D04D-B098-79B7E0AA7FE8}" destId="{D905762D-E415-C241-AB66-C66D1D908CB4}" srcOrd="0" destOrd="0" presId="urn:microsoft.com/office/officeart/2005/8/layout/hierarchy6"/>
    <dgm:cxn modelId="{A900EEF6-1FCD-844E-898F-4389DE5D0E80}" type="presParOf" srcId="{B5B8A7D3-7C85-D04D-B098-79B7E0AA7FE8}" destId="{A475CB43-EE1D-EC40-B0D8-2D38C1AF84C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05762D-E415-C241-AB66-C66D1D908CB4}">
      <dsp:nvSpPr>
        <dsp:cNvPr id="0" name=""/>
        <dsp:cNvSpPr/>
      </dsp:nvSpPr>
      <dsp:spPr>
        <a:xfrm>
          <a:off x="0" y="4157513"/>
          <a:ext cx="9144000" cy="662582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latin typeface="Calibri" panose="020F0502020204030204" pitchFamily="34" charset="0"/>
              <a:cs typeface="Calibri" panose="020F0502020204030204" pitchFamily="34" charset="0"/>
            </a:rPr>
            <a:t>2e test</a:t>
          </a:r>
        </a:p>
      </dsp:txBody>
      <dsp:txXfrm>
        <a:off x="0" y="4157513"/>
        <a:ext cx="2743200" cy="662582"/>
      </dsp:txXfrm>
    </dsp:sp>
    <dsp:sp modelId="{1ABD0CCD-C96D-4D4D-BAEF-F320DC11168D}">
      <dsp:nvSpPr>
        <dsp:cNvPr id="0" name=""/>
        <dsp:cNvSpPr/>
      </dsp:nvSpPr>
      <dsp:spPr>
        <a:xfrm>
          <a:off x="0" y="3384500"/>
          <a:ext cx="9144000" cy="662582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sp:txBody>
      <dsp:txXfrm>
        <a:off x="0" y="3384500"/>
        <a:ext cx="2743200" cy="662582"/>
      </dsp:txXfrm>
    </dsp:sp>
    <dsp:sp modelId="{823ECF64-157E-4D4E-9C19-78D0B2D575CF}">
      <dsp:nvSpPr>
        <dsp:cNvPr id="0" name=""/>
        <dsp:cNvSpPr/>
      </dsp:nvSpPr>
      <dsp:spPr>
        <a:xfrm>
          <a:off x="0" y="2611486"/>
          <a:ext cx="9144000" cy="662582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latin typeface="Calibri" panose="020F0502020204030204" pitchFamily="34" charset="0"/>
              <a:cs typeface="Calibri" panose="020F0502020204030204" pitchFamily="34" charset="0"/>
            </a:rPr>
            <a:t>1er test</a:t>
          </a:r>
        </a:p>
      </dsp:txBody>
      <dsp:txXfrm>
        <a:off x="0" y="2611486"/>
        <a:ext cx="2743200" cy="662582"/>
      </dsp:txXfrm>
    </dsp:sp>
    <dsp:sp modelId="{7C13D0BD-A061-0E42-9591-AFFC78837FA8}">
      <dsp:nvSpPr>
        <dsp:cNvPr id="0" name=""/>
        <dsp:cNvSpPr/>
      </dsp:nvSpPr>
      <dsp:spPr>
        <a:xfrm>
          <a:off x="0" y="1838473"/>
          <a:ext cx="9144000" cy="662582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sp:txBody>
      <dsp:txXfrm>
        <a:off x="0" y="1838473"/>
        <a:ext cx="2743200" cy="662582"/>
      </dsp:txXfrm>
    </dsp:sp>
    <dsp:sp modelId="{4D5A0EEB-7DB4-BE4A-A2A1-E0E6FD1E7E57}">
      <dsp:nvSpPr>
        <dsp:cNvPr id="0" name=""/>
        <dsp:cNvSpPr/>
      </dsp:nvSpPr>
      <dsp:spPr>
        <a:xfrm>
          <a:off x="0" y="1065460"/>
          <a:ext cx="9144000" cy="662582"/>
        </a:xfrm>
        <a:prstGeom prst="roundRect">
          <a:avLst>
            <a:gd name="adj" fmla="val 10000"/>
          </a:avLst>
        </a:prstGeom>
        <a:solidFill>
          <a:srgbClr val="CA8B01">
            <a:alpha val="5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latin typeface="Calibri" panose="020F0502020204030204" pitchFamily="34" charset="0"/>
              <a:cs typeface="Calibri" panose="020F0502020204030204" pitchFamily="34" charset="0"/>
            </a:rPr>
            <a:t>Durée des symptômes</a:t>
          </a:r>
        </a:p>
      </dsp:txBody>
      <dsp:txXfrm>
        <a:off x="0" y="1065460"/>
        <a:ext cx="2743200" cy="662582"/>
      </dsp:txXfrm>
    </dsp:sp>
    <dsp:sp modelId="{703959C5-7214-6844-BD98-0C7FE861D66F}">
      <dsp:nvSpPr>
        <dsp:cNvPr id="0" name=""/>
        <dsp:cNvSpPr/>
      </dsp:nvSpPr>
      <dsp:spPr>
        <a:xfrm>
          <a:off x="0" y="292446"/>
          <a:ext cx="9144000" cy="662582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sp:txBody>
      <dsp:txXfrm>
        <a:off x="0" y="292446"/>
        <a:ext cx="2743200" cy="662582"/>
      </dsp:txXfrm>
    </dsp:sp>
    <dsp:sp modelId="{73717046-50A2-2945-889B-4CA617BD2217}">
      <dsp:nvSpPr>
        <dsp:cNvPr id="0" name=""/>
        <dsp:cNvSpPr/>
      </dsp:nvSpPr>
      <dsp:spPr>
        <a:xfrm>
          <a:off x="5678596" y="347662"/>
          <a:ext cx="1692998" cy="552152"/>
        </a:xfrm>
        <a:prstGeom prst="roundRect">
          <a:avLst>
            <a:gd name="adj" fmla="val 10000"/>
          </a:avLst>
        </a:prstGeom>
        <a:solidFill>
          <a:srgbClr val="CA8B0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latin typeface="Calibri" panose="020F0502020204030204" pitchFamily="34" charset="0"/>
              <a:cs typeface="Calibri" panose="020F0502020204030204" pitchFamily="34" charset="0"/>
            </a:rPr>
            <a:t>Patient symptomatique</a:t>
          </a:r>
        </a:p>
      </dsp:txBody>
      <dsp:txXfrm>
        <a:off x="5694768" y="363834"/>
        <a:ext cx="1660654" cy="519808"/>
      </dsp:txXfrm>
    </dsp:sp>
    <dsp:sp modelId="{FB870C34-657E-724B-9082-1103193C18D2}">
      <dsp:nvSpPr>
        <dsp:cNvPr id="0" name=""/>
        <dsp:cNvSpPr/>
      </dsp:nvSpPr>
      <dsp:spPr>
        <a:xfrm>
          <a:off x="4506288" y="899814"/>
          <a:ext cx="2018807" cy="220860"/>
        </a:xfrm>
        <a:custGeom>
          <a:avLst/>
          <a:gdLst/>
          <a:ahLst/>
          <a:cxnLst/>
          <a:rect l="0" t="0" r="0" b="0"/>
          <a:pathLst>
            <a:path>
              <a:moveTo>
                <a:pt x="2018807" y="0"/>
              </a:moveTo>
              <a:lnTo>
                <a:pt x="2018807" y="110430"/>
              </a:lnTo>
              <a:lnTo>
                <a:pt x="0" y="110430"/>
              </a:lnTo>
              <a:lnTo>
                <a:pt x="0" y="22086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5F417-0739-B144-9512-4ACA52AF966B}">
      <dsp:nvSpPr>
        <dsp:cNvPr id="0" name=""/>
        <dsp:cNvSpPr/>
      </dsp:nvSpPr>
      <dsp:spPr>
        <a:xfrm>
          <a:off x="4092174" y="1120675"/>
          <a:ext cx="828228" cy="552152"/>
        </a:xfrm>
        <a:prstGeom prst="roundRect">
          <a:avLst>
            <a:gd name="adj" fmla="val 10000"/>
          </a:avLst>
        </a:prstGeom>
        <a:solidFill>
          <a:srgbClr val="CA8B0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latin typeface="Calibri" panose="020F0502020204030204" pitchFamily="34" charset="0"/>
              <a:cs typeface="Calibri" panose="020F0502020204030204" pitchFamily="34" charset="0"/>
            </a:rPr>
            <a:t>&lt;=4j</a:t>
          </a:r>
        </a:p>
      </dsp:txBody>
      <dsp:txXfrm>
        <a:off x="4108346" y="1136847"/>
        <a:ext cx="795884" cy="519808"/>
      </dsp:txXfrm>
    </dsp:sp>
    <dsp:sp modelId="{7811A91D-29A5-B94C-B529-905D094ABBC7}">
      <dsp:nvSpPr>
        <dsp:cNvPr id="0" name=""/>
        <dsp:cNvSpPr/>
      </dsp:nvSpPr>
      <dsp:spPr>
        <a:xfrm>
          <a:off x="3698765" y="1672827"/>
          <a:ext cx="807522" cy="220860"/>
        </a:xfrm>
        <a:custGeom>
          <a:avLst/>
          <a:gdLst/>
          <a:ahLst/>
          <a:cxnLst/>
          <a:rect l="0" t="0" r="0" b="0"/>
          <a:pathLst>
            <a:path>
              <a:moveTo>
                <a:pt x="807522" y="0"/>
              </a:moveTo>
              <a:lnTo>
                <a:pt x="807522" y="110430"/>
              </a:lnTo>
              <a:lnTo>
                <a:pt x="0" y="110430"/>
              </a:lnTo>
              <a:lnTo>
                <a:pt x="0" y="22086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0FE85-37F3-C046-9E8C-EA79272B0B31}">
      <dsp:nvSpPr>
        <dsp:cNvPr id="0" name=""/>
        <dsp:cNvSpPr/>
      </dsp:nvSpPr>
      <dsp:spPr>
        <a:xfrm>
          <a:off x="3284651" y="1893688"/>
          <a:ext cx="828228" cy="552152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latin typeface="Calibri" panose="020F0502020204030204" pitchFamily="34" charset="0"/>
              <a:cs typeface="Calibri" panose="020F0502020204030204" pitchFamily="34" charset="0"/>
            </a:rPr>
            <a:t>Pas de risque</a:t>
          </a:r>
        </a:p>
      </dsp:txBody>
      <dsp:txXfrm>
        <a:off x="3300823" y="1909860"/>
        <a:ext cx="795884" cy="519808"/>
      </dsp:txXfrm>
    </dsp:sp>
    <dsp:sp modelId="{AE27FDCB-D4F8-224B-B967-49CEF1AD6799}">
      <dsp:nvSpPr>
        <dsp:cNvPr id="0" name=""/>
        <dsp:cNvSpPr/>
      </dsp:nvSpPr>
      <dsp:spPr>
        <a:xfrm>
          <a:off x="3653045" y="2445841"/>
          <a:ext cx="91440" cy="2208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086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40148A-FD1D-634C-998D-6E95B7C8BAAC}">
      <dsp:nvSpPr>
        <dsp:cNvPr id="0" name=""/>
        <dsp:cNvSpPr/>
      </dsp:nvSpPr>
      <dsp:spPr>
        <a:xfrm>
          <a:off x="3284651" y="2666701"/>
          <a:ext cx="828228" cy="552152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latin typeface="Calibri" panose="020F0502020204030204" pitchFamily="34" charset="0"/>
              <a:cs typeface="Calibri" panose="020F0502020204030204" pitchFamily="34" charset="0"/>
            </a:rPr>
            <a:t>TROD Ag</a:t>
          </a:r>
        </a:p>
      </dsp:txBody>
      <dsp:txXfrm>
        <a:off x="3300823" y="2682873"/>
        <a:ext cx="795884" cy="519808"/>
      </dsp:txXfrm>
    </dsp:sp>
    <dsp:sp modelId="{23547D07-26C3-DC4C-B01B-C0F1FDF0B4D7}">
      <dsp:nvSpPr>
        <dsp:cNvPr id="0" name=""/>
        <dsp:cNvSpPr/>
      </dsp:nvSpPr>
      <dsp:spPr>
        <a:xfrm>
          <a:off x="3160417" y="3218854"/>
          <a:ext cx="538348" cy="220860"/>
        </a:xfrm>
        <a:custGeom>
          <a:avLst/>
          <a:gdLst/>
          <a:ahLst/>
          <a:cxnLst/>
          <a:rect l="0" t="0" r="0" b="0"/>
          <a:pathLst>
            <a:path>
              <a:moveTo>
                <a:pt x="538348" y="0"/>
              </a:moveTo>
              <a:lnTo>
                <a:pt x="538348" y="110430"/>
              </a:lnTo>
              <a:lnTo>
                <a:pt x="0" y="110430"/>
              </a:lnTo>
              <a:lnTo>
                <a:pt x="0" y="22086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3ECE93-6032-9145-BF20-80ACB2CA9448}">
      <dsp:nvSpPr>
        <dsp:cNvPr id="0" name=""/>
        <dsp:cNvSpPr/>
      </dsp:nvSpPr>
      <dsp:spPr>
        <a:xfrm>
          <a:off x="2746303" y="3439715"/>
          <a:ext cx="828228" cy="552152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latin typeface="Calibri" panose="020F0502020204030204" pitchFamily="34" charset="0"/>
              <a:cs typeface="Calibri" panose="020F0502020204030204" pitchFamily="34" charset="0"/>
            </a:rPr>
            <a:t>Positif</a:t>
          </a:r>
        </a:p>
      </dsp:txBody>
      <dsp:txXfrm>
        <a:off x="2762475" y="3455887"/>
        <a:ext cx="795884" cy="519808"/>
      </dsp:txXfrm>
    </dsp:sp>
    <dsp:sp modelId="{35DAB742-3B98-9C49-A650-1222E5CC0CDA}">
      <dsp:nvSpPr>
        <dsp:cNvPr id="0" name=""/>
        <dsp:cNvSpPr/>
      </dsp:nvSpPr>
      <dsp:spPr>
        <a:xfrm>
          <a:off x="3698765" y="3218854"/>
          <a:ext cx="538348" cy="220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430"/>
              </a:lnTo>
              <a:lnTo>
                <a:pt x="538348" y="110430"/>
              </a:lnTo>
              <a:lnTo>
                <a:pt x="538348" y="22086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B7DEDE-2D5E-C646-B34B-3F19F949CA37}">
      <dsp:nvSpPr>
        <dsp:cNvPr id="0" name=""/>
        <dsp:cNvSpPr/>
      </dsp:nvSpPr>
      <dsp:spPr>
        <a:xfrm>
          <a:off x="3823000" y="3439715"/>
          <a:ext cx="828228" cy="552152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latin typeface="Calibri" panose="020F0502020204030204" pitchFamily="34" charset="0"/>
              <a:cs typeface="Calibri" panose="020F0502020204030204" pitchFamily="34" charset="0"/>
            </a:rPr>
            <a:t>Négatif</a:t>
          </a:r>
        </a:p>
      </dsp:txBody>
      <dsp:txXfrm>
        <a:off x="3839172" y="3455887"/>
        <a:ext cx="795884" cy="519808"/>
      </dsp:txXfrm>
    </dsp:sp>
    <dsp:sp modelId="{6B1CEDA6-DE15-8F46-9654-EE1AAB19CCA7}">
      <dsp:nvSpPr>
        <dsp:cNvPr id="0" name=""/>
        <dsp:cNvSpPr/>
      </dsp:nvSpPr>
      <dsp:spPr>
        <a:xfrm>
          <a:off x="4506288" y="1672827"/>
          <a:ext cx="807522" cy="220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430"/>
              </a:lnTo>
              <a:lnTo>
                <a:pt x="807522" y="110430"/>
              </a:lnTo>
              <a:lnTo>
                <a:pt x="807522" y="22086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CDE356-5EDB-4045-A72F-EE734CC679B2}">
      <dsp:nvSpPr>
        <dsp:cNvPr id="0" name=""/>
        <dsp:cNvSpPr/>
      </dsp:nvSpPr>
      <dsp:spPr>
        <a:xfrm>
          <a:off x="4899697" y="1893688"/>
          <a:ext cx="828228" cy="552152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latin typeface="Calibri" panose="020F0502020204030204" pitchFamily="34" charset="0"/>
              <a:cs typeface="Calibri" panose="020F0502020204030204" pitchFamily="34" charset="0"/>
            </a:rPr>
            <a:t>&gt;65ans ou FDR</a:t>
          </a:r>
        </a:p>
      </dsp:txBody>
      <dsp:txXfrm>
        <a:off x="4915869" y="1909860"/>
        <a:ext cx="795884" cy="519808"/>
      </dsp:txXfrm>
    </dsp:sp>
    <dsp:sp modelId="{B3FAD41C-F5ED-6D45-8C6E-2072E1FF10C2}">
      <dsp:nvSpPr>
        <dsp:cNvPr id="0" name=""/>
        <dsp:cNvSpPr/>
      </dsp:nvSpPr>
      <dsp:spPr>
        <a:xfrm>
          <a:off x="5268091" y="2445841"/>
          <a:ext cx="91440" cy="2208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086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E37EAD-9972-D944-A990-0A15005B4F77}">
      <dsp:nvSpPr>
        <dsp:cNvPr id="0" name=""/>
        <dsp:cNvSpPr/>
      </dsp:nvSpPr>
      <dsp:spPr>
        <a:xfrm>
          <a:off x="4899697" y="2666701"/>
          <a:ext cx="828228" cy="55215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latin typeface="Calibri" panose="020F0502020204030204" pitchFamily="34" charset="0"/>
              <a:cs typeface="Calibri" panose="020F0502020204030204" pitchFamily="34" charset="0"/>
            </a:rPr>
            <a:t>RT-PCR</a:t>
          </a:r>
        </a:p>
      </dsp:txBody>
      <dsp:txXfrm>
        <a:off x="4915869" y="2682873"/>
        <a:ext cx="795884" cy="519808"/>
      </dsp:txXfrm>
    </dsp:sp>
    <dsp:sp modelId="{9432A158-461B-AE4D-B50B-FAE24B97CC8F}">
      <dsp:nvSpPr>
        <dsp:cNvPr id="0" name=""/>
        <dsp:cNvSpPr/>
      </dsp:nvSpPr>
      <dsp:spPr>
        <a:xfrm>
          <a:off x="5268091" y="3218854"/>
          <a:ext cx="91440" cy="2208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086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1BBB97-ADEF-2145-92B1-540CBA04B7E7}">
      <dsp:nvSpPr>
        <dsp:cNvPr id="0" name=""/>
        <dsp:cNvSpPr/>
      </dsp:nvSpPr>
      <dsp:spPr>
        <a:xfrm>
          <a:off x="4899697" y="3439715"/>
          <a:ext cx="828228" cy="552152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latin typeface="Calibri" panose="020F0502020204030204" pitchFamily="34" charset="0"/>
              <a:cs typeface="Calibri" panose="020F0502020204030204" pitchFamily="34" charset="0"/>
            </a:rPr>
            <a:t>Négatif</a:t>
          </a:r>
        </a:p>
      </dsp:txBody>
      <dsp:txXfrm>
        <a:off x="4915869" y="3455887"/>
        <a:ext cx="795884" cy="519808"/>
      </dsp:txXfrm>
    </dsp:sp>
    <dsp:sp modelId="{8D851FFB-7408-4341-B177-865E9F80176B}">
      <dsp:nvSpPr>
        <dsp:cNvPr id="0" name=""/>
        <dsp:cNvSpPr/>
      </dsp:nvSpPr>
      <dsp:spPr>
        <a:xfrm>
          <a:off x="5268091" y="3991867"/>
          <a:ext cx="91440" cy="2208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086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930D7-21B6-D048-936B-5538343A2CD7}">
      <dsp:nvSpPr>
        <dsp:cNvPr id="0" name=""/>
        <dsp:cNvSpPr/>
      </dsp:nvSpPr>
      <dsp:spPr>
        <a:xfrm>
          <a:off x="4899697" y="4212728"/>
          <a:ext cx="828228" cy="55215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latin typeface="Calibri" panose="020F0502020204030204" pitchFamily="34" charset="0"/>
              <a:cs typeface="Calibri" panose="020F0502020204030204" pitchFamily="34" charset="0"/>
            </a:rPr>
            <a:t>RT-PCR</a:t>
          </a:r>
        </a:p>
      </dsp:txBody>
      <dsp:txXfrm>
        <a:off x="4915869" y="4228900"/>
        <a:ext cx="795884" cy="519808"/>
      </dsp:txXfrm>
    </dsp:sp>
    <dsp:sp modelId="{6B49A5E7-0039-6248-88E6-F702958E09B1}">
      <dsp:nvSpPr>
        <dsp:cNvPr id="0" name=""/>
        <dsp:cNvSpPr/>
      </dsp:nvSpPr>
      <dsp:spPr>
        <a:xfrm>
          <a:off x="6390508" y="899814"/>
          <a:ext cx="134587" cy="220860"/>
        </a:xfrm>
        <a:custGeom>
          <a:avLst/>
          <a:gdLst/>
          <a:ahLst/>
          <a:cxnLst/>
          <a:rect l="0" t="0" r="0" b="0"/>
          <a:pathLst>
            <a:path>
              <a:moveTo>
                <a:pt x="134587" y="0"/>
              </a:moveTo>
              <a:lnTo>
                <a:pt x="134587" y="110430"/>
              </a:lnTo>
              <a:lnTo>
                <a:pt x="0" y="110430"/>
              </a:lnTo>
              <a:lnTo>
                <a:pt x="0" y="220860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206E6E-1619-F142-92B2-A7C4C8E7358E}">
      <dsp:nvSpPr>
        <dsp:cNvPr id="0" name=""/>
        <dsp:cNvSpPr/>
      </dsp:nvSpPr>
      <dsp:spPr>
        <a:xfrm>
          <a:off x="5976394" y="1120675"/>
          <a:ext cx="828228" cy="552152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992566" y="1136847"/>
        <a:ext cx="795884" cy="519808"/>
      </dsp:txXfrm>
    </dsp:sp>
    <dsp:sp modelId="{ADC88B5C-47FF-8741-AA68-99EA20532781}">
      <dsp:nvSpPr>
        <dsp:cNvPr id="0" name=""/>
        <dsp:cNvSpPr/>
      </dsp:nvSpPr>
      <dsp:spPr>
        <a:xfrm>
          <a:off x="6344788" y="1672827"/>
          <a:ext cx="91440" cy="2208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0860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B8F2-6372-DA45-ADCC-4D79DB8BBA95}">
      <dsp:nvSpPr>
        <dsp:cNvPr id="0" name=""/>
        <dsp:cNvSpPr/>
      </dsp:nvSpPr>
      <dsp:spPr>
        <a:xfrm>
          <a:off x="5976394" y="1893688"/>
          <a:ext cx="828228" cy="552152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992566" y="1909860"/>
        <a:ext cx="795884" cy="519808"/>
      </dsp:txXfrm>
    </dsp:sp>
    <dsp:sp modelId="{F2910EE3-D492-4648-8025-3B3947CF044D}">
      <dsp:nvSpPr>
        <dsp:cNvPr id="0" name=""/>
        <dsp:cNvSpPr/>
      </dsp:nvSpPr>
      <dsp:spPr>
        <a:xfrm>
          <a:off x="6344788" y="2445841"/>
          <a:ext cx="91440" cy="2208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0860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C1317A-63A9-3C4F-882A-FB20CA92EE87}">
      <dsp:nvSpPr>
        <dsp:cNvPr id="0" name=""/>
        <dsp:cNvSpPr/>
      </dsp:nvSpPr>
      <dsp:spPr>
        <a:xfrm>
          <a:off x="5976394" y="2666701"/>
          <a:ext cx="828228" cy="552152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992566" y="2682873"/>
        <a:ext cx="795884" cy="519808"/>
      </dsp:txXfrm>
    </dsp:sp>
    <dsp:sp modelId="{AAE5E38F-A2E9-1046-87BA-BEC962D3928F}">
      <dsp:nvSpPr>
        <dsp:cNvPr id="0" name=""/>
        <dsp:cNvSpPr/>
      </dsp:nvSpPr>
      <dsp:spPr>
        <a:xfrm>
          <a:off x="6344788" y="3218854"/>
          <a:ext cx="91440" cy="2208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0860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1E536-5A27-1447-B8EB-9C1D3E140BBD}">
      <dsp:nvSpPr>
        <dsp:cNvPr id="0" name=""/>
        <dsp:cNvSpPr/>
      </dsp:nvSpPr>
      <dsp:spPr>
        <a:xfrm>
          <a:off x="5976394" y="3439715"/>
          <a:ext cx="828228" cy="552152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latin typeface="Calibri" panose="020F0502020204030204" pitchFamily="34" charset="0"/>
              <a:cs typeface="Calibri" panose="020F0502020204030204" pitchFamily="34" charset="0"/>
            </a:rPr>
            <a:t>Positif</a:t>
          </a:r>
        </a:p>
      </dsp:txBody>
      <dsp:txXfrm>
        <a:off x="5992566" y="3455887"/>
        <a:ext cx="795884" cy="519808"/>
      </dsp:txXfrm>
    </dsp:sp>
    <dsp:sp modelId="{60BBC54C-119D-AA48-93CA-8346DCA754FC}">
      <dsp:nvSpPr>
        <dsp:cNvPr id="0" name=""/>
        <dsp:cNvSpPr/>
      </dsp:nvSpPr>
      <dsp:spPr>
        <a:xfrm>
          <a:off x="6525095" y="899814"/>
          <a:ext cx="942109" cy="220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430"/>
              </a:lnTo>
              <a:lnTo>
                <a:pt x="942109" y="110430"/>
              </a:lnTo>
              <a:lnTo>
                <a:pt x="942109" y="22086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E50EAF-7A4F-F442-ADD4-4783AF1E724D}">
      <dsp:nvSpPr>
        <dsp:cNvPr id="0" name=""/>
        <dsp:cNvSpPr/>
      </dsp:nvSpPr>
      <dsp:spPr>
        <a:xfrm>
          <a:off x="7053091" y="1120675"/>
          <a:ext cx="828228" cy="552152"/>
        </a:xfrm>
        <a:prstGeom prst="roundRect">
          <a:avLst>
            <a:gd name="adj" fmla="val 10000"/>
          </a:avLst>
        </a:prstGeom>
        <a:solidFill>
          <a:srgbClr val="8F6D3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latin typeface="Calibri" panose="020F0502020204030204" pitchFamily="34" charset="0"/>
              <a:cs typeface="Calibri" panose="020F0502020204030204" pitchFamily="34" charset="0"/>
            </a:rPr>
            <a:t>&gt;4j</a:t>
          </a:r>
        </a:p>
      </dsp:txBody>
      <dsp:txXfrm>
        <a:off x="7069263" y="1136847"/>
        <a:ext cx="795884" cy="519808"/>
      </dsp:txXfrm>
    </dsp:sp>
    <dsp:sp modelId="{69EA7B46-734B-0A4B-B213-181599438E59}">
      <dsp:nvSpPr>
        <dsp:cNvPr id="0" name=""/>
        <dsp:cNvSpPr/>
      </dsp:nvSpPr>
      <dsp:spPr>
        <a:xfrm>
          <a:off x="7421485" y="1672827"/>
          <a:ext cx="91440" cy="2208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0860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7DA4B4-E0A8-7646-9DA0-78D4B3010139}">
      <dsp:nvSpPr>
        <dsp:cNvPr id="0" name=""/>
        <dsp:cNvSpPr/>
      </dsp:nvSpPr>
      <dsp:spPr>
        <a:xfrm>
          <a:off x="7053091" y="1893688"/>
          <a:ext cx="828228" cy="552152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sp:txBody>
      <dsp:txXfrm>
        <a:off x="7069263" y="1909860"/>
        <a:ext cx="795884" cy="519808"/>
      </dsp:txXfrm>
    </dsp:sp>
    <dsp:sp modelId="{9E33DEDD-2353-0640-A3F1-6EA210EB08D8}">
      <dsp:nvSpPr>
        <dsp:cNvPr id="0" name=""/>
        <dsp:cNvSpPr/>
      </dsp:nvSpPr>
      <dsp:spPr>
        <a:xfrm>
          <a:off x="7421485" y="2445841"/>
          <a:ext cx="91440" cy="2208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0860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D457CC-5D58-B04C-81B8-5BF7D3BD7011}">
      <dsp:nvSpPr>
        <dsp:cNvPr id="0" name=""/>
        <dsp:cNvSpPr/>
      </dsp:nvSpPr>
      <dsp:spPr>
        <a:xfrm>
          <a:off x="7053091" y="2666701"/>
          <a:ext cx="828228" cy="55215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latin typeface="Calibri" panose="020F0502020204030204" pitchFamily="34" charset="0"/>
              <a:cs typeface="Calibri" panose="020F0502020204030204" pitchFamily="34" charset="0"/>
            </a:rPr>
            <a:t>RT-PCR</a:t>
          </a:r>
        </a:p>
      </dsp:txBody>
      <dsp:txXfrm>
        <a:off x="7069263" y="2682873"/>
        <a:ext cx="795884" cy="519808"/>
      </dsp:txXfrm>
    </dsp:sp>
    <dsp:sp modelId="{E8E55A4C-3F8F-2C4C-971B-1FC8AC660EC8}">
      <dsp:nvSpPr>
        <dsp:cNvPr id="0" name=""/>
        <dsp:cNvSpPr/>
      </dsp:nvSpPr>
      <dsp:spPr>
        <a:xfrm>
          <a:off x="7421485" y="3218854"/>
          <a:ext cx="91440" cy="2208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086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58891-EB86-5A47-BD75-944AD69A883B}">
      <dsp:nvSpPr>
        <dsp:cNvPr id="0" name=""/>
        <dsp:cNvSpPr/>
      </dsp:nvSpPr>
      <dsp:spPr>
        <a:xfrm>
          <a:off x="7053091" y="3439715"/>
          <a:ext cx="828228" cy="552152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latin typeface="Calibri" panose="020F0502020204030204" pitchFamily="34" charset="0"/>
              <a:cs typeface="Calibri" panose="020F0502020204030204" pitchFamily="34" charset="0"/>
            </a:rPr>
            <a:t>Négatif</a:t>
          </a:r>
        </a:p>
      </dsp:txBody>
      <dsp:txXfrm>
        <a:off x="7069263" y="3455887"/>
        <a:ext cx="795884" cy="519808"/>
      </dsp:txXfrm>
    </dsp:sp>
    <dsp:sp modelId="{689AF355-2D5F-894B-A0F4-05BB6CEB4EA2}">
      <dsp:nvSpPr>
        <dsp:cNvPr id="0" name=""/>
        <dsp:cNvSpPr/>
      </dsp:nvSpPr>
      <dsp:spPr>
        <a:xfrm>
          <a:off x="7421485" y="3991867"/>
          <a:ext cx="91440" cy="2208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086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D686D8-DC0E-644B-B070-DCFB93B09CCB}">
      <dsp:nvSpPr>
        <dsp:cNvPr id="0" name=""/>
        <dsp:cNvSpPr/>
      </dsp:nvSpPr>
      <dsp:spPr>
        <a:xfrm>
          <a:off x="7053091" y="4212728"/>
          <a:ext cx="828228" cy="552152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err="1">
              <a:latin typeface="Calibri" panose="020F0502020204030204" pitchFamily="34" charset="0"/>
              <a:cs typeface="Calibri" panose="020F0502020204030204" pitchFamily="34" charset="0"/>
            </a:rPr>
            <a:t>Séro</a:t>
          </a:r>
          <a:endParaRPr lang="fr-FR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069263" y="4228900"/>
        <a:ext cx="795884" cy="519808"/>
      </dsp:txXfrm>
    </dsp:sp>
    <dsp:sp modelId="{470C19C8-55B8-764B-AB37-55AD7AB647AB}">
      <dsp:nvSpPr>
        <dsp:cNvPr id="0" name=""/>
        <dsp:cNvSpPr/>
      </dsp:nvSpPr>
      <dsp:spPr>
        <a:xfrm>
          <a:off x="6525095" y="899814"/>
          <a:ext cx="2018807" cy="220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430"/>
              </a:lnTo>
              <a:lnTo>
                <a:pt x="2018807" y="110430"/>
              </a:lnTo>
              <a:lnTo>
                <a:pt x="2018807" y="22086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49C039-B092-C849-8901-017DCFA4201B}">
      <dsp:nvSpPr>
        <dsp:cNvPr id="0" name=""/>
        <dsp:cNvSpPr/>
      </dsp:nvSpPr>
      <dsp:spPr>
        <a:xfrm>
          <a:off x="8129788" y="1120675"/>
          <a:ext cx="828228" cy="552152"/>
        </a:xfrm>
        <a:prstGeom prst="roundRect">
          <a:avLst>
            <a:gd name="adj" fmla="val 10000"/>
          </a:avLst>
        </a:prstGeom>
        <a:solidFill>
          <a:srgbClr val="72531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latin typeface="Calibri" panose="020F0502020204030204" pitchFamily="34" charset="0"/>
              <a:cs typeface="Calibri" panose="020F0502020204030204" pitchFamily="34" charset="0"/>
            </a:rPr>
            <a:t>&gt;14j</a:t>
          </a:r>
        </a:p>
      </dsp:txBody>
      <dsp:txXfrm>
        <a:off x="8145960" y="1136847"/>
        <a:ext cx="795884" cy="519808"/>
      </dsp:txXfrm>
    </dsp:sp>
    <dsp:sp modelId="{123AA917-39B2-224C-A936-9D29EEC40DBE}">
      <dsp:nvSpPr>
        <dsp:cNvPr id="0" name=""/>
        <dsp:cNvSpPr/>
      </dsp:nvSpPr>
      <dsp:spPr>
        <a:xfrm>
          <a:off x="8498182" y="1672827"/>
          <a:ext cx="91440" cy="2208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0860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3FA4CD-5FEB-9D47-B02E-AB7C08655C14}">
      <dsp:nvSpPr>
        <dsp:cNvPr id="0" name=""/>
        <dsp:cNvSpPr/>
      </dsp:nvSpPr>
      <dsp:spPr>
        <a:xfrm>
          <a:off x="8129788" y="1893688"/>
          <a:ext cx="828228" cy="552152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145960" y="1909860"/>
        <a:ext cx="795884" cy="519808"/>
      </dsp:txXfrm>
    </dsp:sp>
    <dsp:sp modelId="{4C81F1E4-A157-754D-A2E9-D0EC04683D72}">
      <dsp:nvSpPr>
        <dsp:cNvPr id="0" name=""/>
        <dsp:cNvSpPr/>
      </dsp:nvSpPr>
      <dsp:spPr>
        <a:xfrm>
          <a:off x="8498182" y="2445841"/>
          <a:ext cx="91440" cy="2208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0860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2C33F3-4848-9A4A-8B0C-1B841F3CDBA4}">
      <dsp:nvSpPr>
        <dsp:cNvPr id="0" name=""/>
        <dsp:cNvSpPr/>
      </dsp:nvSpPr>
      <dsp:spPr>
        <a:xfrm>
          <a:off x="8129788" y="2666701"/>
          <a:ext cx="828228" cy="552152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err="1">
              <a:latin typeface="Calibri" panose="020F0502020204030204" pitchFamily="34" charset="0"/>
              <a:cs typeface="Calibri" panose="020F0502020204030204" pitchFamily="34" charset="0"/>
            </a:rPr>
            <a:t>Séro</a:t>
          </a:r>
          <a:endParaRPr lang="fr-FR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145960" y="2682873"/>
        <a:ext cx="795884" cy="519808"/>
      </dsp:txXfrm>
    </dsp:sp>
    <dsp:sp modelId="{57B11F37-0783-8049-B505-A359588454C3}">
      <dsp:nvSpPr>
        <dsp:cNvPr id="0" name=""/>
        <dsp:cNvSpPr/>
      </dsp:nvSpPr>
      <dsp:spPr>
        <a:xfrm>
          <a:off x="8498182" y="3218854"/>
          <a:ext cx="91440" cy="2208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0860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0CE15-44B1-194F-BE76-4670FB27FD51}">
      <dsp:nvSpPr>
        <dsp:cNvPr id="0" name=""/>
        <dsp:cNvSpPr/>
      </dsp:nvSpPr>
      <dsp:spPr>
        <a:xfrm>
          <a:off x="8129788" y="3439715"/>
          <a:ext cx="828228" cy="552152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145960" y="3455887"/>
        <a:ext cx="795884" cy="519808"/>
      </dsp:txXfrm>
    </dsp:sp>
    <dsp:sp modelId="{70C79B48-78AF-0D4B-81AE-0C8F6EE1765E}">
      <dsp:nvSpPr>
        <dsp:cNvPr id="0" name=""/>
        <dsp:cNvSpPr/>
      </dsp:nvSpPr>
      <dsp:spPr>
        <a:xfrm>
          <a:off x="8498182" y="3991867"/>
          <a:ext cx="91440" cy="2208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0860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2AA175-E3E9-844F-A9C0-26B0F478D106}">
      <dsp:nvSpPr>
        <dsp:cNvPr id="0" name=""/>
        <dsp:cNvSpPr/>
      </dsp:nvSpPr>
      <dsp:spPr>
        <a:xfrm>
          <a:off x="8129788" y="4212728"/>
          <a:ext cx="828228" cy="552152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145960" y="4228900"/>
        <a:ext cx="795884" cy="519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7415671-7BA5-8D4D-9F72-D03AF6BDA4EC}" type="datetimeFigureOut">
              <a:rPr lang="fr-FR"/>
              <a:pPr>
                <a:defRPr/>
              </a:pPr>
              <a:t>17/11/2020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19B50CC-F4DE-344A-9099-475F8D6B6B6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012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445E18C-F50F-E340-B004-93E3A89EA5D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014313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B6CF4A-B2DA-DB4D-B41F-2F03F8930E90}" type="slidenum">
              <a:rPr lang="fr-FR" altLang="fr-FR"/>
              <a:pPr>
                <a:defRPr/>
              </a:pPr>
              <a:t>1</a:t>
            </a:fld>
            <a:endParaRPr lang="fr-FR" altLang="fr-FR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10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218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11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218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12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218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13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218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14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218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15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218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16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2186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17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2186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18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4617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19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218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2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1639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20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Grippe pourrait être très calme cette année !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https://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www.cdc.gov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/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mmwr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/volumes/69/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wr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/mm6937a6.htm</a:t>
            </a:r>
          </a:p>
        </p:txBody>
      </p:sp>
    </p:spTree>
    <p:extLst>
      <p:ext uri="{BB962C8B-B14F-4D97-AF65-F5344CB8AC3E}">
        <p14:creationId xmlns:p14="http://schemas.microsoft.com/office/powerpoint/2010/main" val="6166169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21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https://www.nature.com/articles/s41591-020-0916-2</a:t>
            </a:r>
          </a:p>
        </p:txBody>
      </p:sp>
    </p:spTree>
    <p:extLst>
      <p:ext uri="{BB962C8B-B14F-4D97-AF65-F5344CB8AC3E}">
        <p14:creationId xmlns:p14="http://schemas.microsoft.com/office/powerpoint/2010/main" val="2047285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22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https://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www.hcsp.fr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/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Explore.cgi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/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AvisRapportsDomaine?clefr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=920</a:t>
            </a:r>
          </a:p>
        </p:txBody>
      </p:sp>
    </p:spTree>
    <p:extLst>
      <p:ext uri="{BB962C8B-B14F-4D97-AF65-F5344CB8AC3E}">
        <p14:creationId xmlns:p14="http://schemas.microsoft.com/office/powerpoint/2010/main" val="3059157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23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https://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www.hcsp.fr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/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Explore.cgi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/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AvisRapportsDomaine?clefr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=920</a:t>
            </a:r>
          </a:p>
        </p:txBody>
      </p:sp>
    </p:spTree>
    <p:extLst>
      <p:ext uri="{BB962C8B-B14F-4D97-AF65-F5344CB8AC3E}">
        <p14:creationId xmlns:p14="http://schemas.microsoft.com/office/powerpoint/2010/main" val="38565720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24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latin typeface="Calibri" charset="0"/>
                <a:ea typeface="Calibri" charset="0"/>
                <a:cs typeface="Calibri" charset="0"/>
              </a:rPr>
              <a:t>https://</a:t>
            </a:r>
            <a:r>
              <a:rPr lang="fr-FR" dirty="0" err="1">
                <a:latin typeface="Calibri" charset="0"/>
                <a:ea typeface="Calibri" charset="0"/>
                <a:cs typeface="Calibri" charset="0"/>
              </a:rPr>
              <a:t>ebulletin.radiologie.fr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/actualites-covid-19/indications-du-scanner-thoracique-reponses-rapides-cadre-du-covid-19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https://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www.coreb.infectiologie.com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/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UserFiles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/File/formation/covid19-coreb-dia14sept2020.pdf</a:t>
            </a:r>
          </a:p>
        </p:txBody>
      </p:sp>
    </p:spTree>
    <p:extLst>
      <p:ext uri="{BB962C8B-B14F-4D97-AF65-F5344CB8AC3E}">
        <p14:creationId xmlns:p14="http://schemas.microsoft.com/office/powerpoint/2010/main" val="12044349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25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latin typeface="Calibri" charset="0"/>
                <a:ea typeface="Calibri" charset="0"/>
                <a:cs typeface="Calibri" charset="0"/>
              </a:rPr>
              <a:t>https://</a:t>
            </a:r>
            <a:r>
              <a:rPr lang="fr-FR" dirty="0" err="1">
                <a:latin typeface="Calibri" charset="0"/>
                <a:ea typeface="Calibri" charset="0"/>
                <a:cs typeface="Calibri" charset="0"/>
              </a:rPr>
              <a:t>ebulletin.radiologie.fr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/actualites-covid-19/indications-du-scanner-thoracique-reponses-rapides-cadre-du-covid-19</a:t>
            </a:r>
            <a:endParaRPr lang="fr-FR" sz="1200" kern="1200" baseline="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2768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26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latin typeface="Calibri" charset="0"/>
                <a:ea typeface="Calibri" charset="0"/>
                <a:cs typeface="Calibri" charset="0"/>
              </a:rPr>
              <a:t>https://</a:t>
            </a:r>
            <a:r>
              <a:rPr lang="fr-FR" dirty="0" err="1">
                <a:latin typeface="Calibri" charset="0"/>
                <a:ea typeface="Calibri" charset="0"/>
                <a:cs typeface="Calibri" charset="0"/>
              </a:rPr>
              <a:t>ebulletin.radiologie.fr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/actualites-covid-19/indications-du-scanner-thoracique-reponses-rapides-cadre-du-covid-19</a:t>
            </a:r>
            <a:endParaRPr lang="fr-FR" sz="1200" kern="1200" baseline="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7107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27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7734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28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3832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29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https://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www.has-sante.fr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/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jcms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/p_3212125/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fr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/covid-19-la-has-positionne-les-tests-antigeniques-dans-trois-situations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https://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www.prescrire.org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/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fr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/203/1845/60329/0/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PositionDetails.aspx</a:t>
            </a:r>
            <a:endParaRPr lang="fr-FR" sz="1200" kern="1200" baseline="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85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3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721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30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9260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31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https://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www.nejm.org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/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doi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/10.1056/NEJMp2025631</a:t>
            </a:r>
          </a:p>
        </p:txBody>
      </p:sp>
    </p:spTree>
    <p:extLst>
      <p:ext uri="{BB962C8B-B14F-4D97-AF65-F5344CB8AC3E}">
        <p14:creationId xmlns:p14="http://schemas.microsoft.com/office/powerpoint/2010/main" val="14002297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32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latin typeface="Calibri" charset="0"/>
                <a:ea typeface="Calibri" charset="0"/>
                <a:cs typeface="Calibri" charset="0"/>
              </a:rPr>
              <a:t>Plusieurs études en cours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https://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www.has-sante.fr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/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upload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/docs/application/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pdf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/2020-09/ac_2020_0047_remboursement_rt-pcr_salivaire_covid-19_cd_2020_09_18_vd.pdf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http://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www.cnrs.fr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/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fr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/covid-19-le-test-de-diagnostic-salivaire-easycov-confirme-son-efficacite-en-situation-reelle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https://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www.nejm.org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/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doi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/10.1056/NEJMp2025631</a:t>
            </a:r>
          </a:p>
        </p:txBody>
      </p:sp>
    </p:spTree>
    <p:extLst>
      <p:ext uri="{BB962C8B-B14F-4D97-AF65-F5344CB8AC3E}">
        <p14:creationId xmlns:p14="http://schemas.microsoft.com/office/powerpoint/2010/main" val="40349431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33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2619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34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867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35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4993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36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A revoir</a:t>
            </a:r>
          </a:p>
        </p:txBody>
      </p:sp>
    </p:spTree>
    <p:extLst>
      <p:ext uri="{BB962C8B-B14F-4D97-AF65-F5344CB8AC3E}">
        <p14:creationId xmlns:p14="http://schemas.microsoft.com/office/powerpoint/2010/main" val="36188285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37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A revoir</a:t>
            </a:r>
          </a:p>
        </p:txBody>
      </p:sp>
    </p:spTree>
    <p:extLst>
      <p:ext uri="{BB962C8B-B14F-4D97-AF65-F5344CB8AC3E}">
        <p14:creationId xmlns:p14="http://schemas.microsoft.com/office/powerpoint/2010/main" val="21660011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38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0626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39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https://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www.has-sante.fr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/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jcms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/p_3190801/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fr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/prise-en-charge-de-premier-recours-des-patients-suspectes-de-covid-19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https://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www.ncbi.nlm.nih.gov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/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pmc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/articles/PMC7419249/#bib0135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062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4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4617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40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https://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www.has-sante.fr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/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jcms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/p_3190801/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fr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/prise-en-charge-de-premier-recours-des-patients-suspectes-de-covid-19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9041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41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Indirect: https://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doi.org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/10.1016/j.aimed.2020.07.009 ; https://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doi.org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/10.1016/j.ijid.2020.09.008 ; https://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doi.org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/10.1016/j.ijid.2020.09.014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Études: https://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doi.org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/10.1099/jmm.0.001250 ; https://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doi.org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/10.21203/rs.3.rs-94509/v1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4072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42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https://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doi.org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/10.5867/medwave.2020.06.7978</a:t>
            </a:r>
          </a:p>
        </p:txBody>
      </p:sp>
    </p:spTree>
    <p:extLst>
      <p:ext uri="{BB962C8B-B14F-4D97-AF65-F5344CB8AC3E}">
        <p14:creationId xmlns:p14="http://schemas.microsoft.com/office/powerpoint/2010/main" val="286173344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43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https://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doi.org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/10.1007/s40265-020-01365-1</a:t>
            </a:r>
          </a:p>
        </p:txBody>
      </p:sp>
    </p:spTree>
    <p:extLst>
      <p:ext uri="{BB962C8B-B14F-4D97-AF65-F5344CB8AC3E}">
        <p14:creationId xmlns:p14="http://schemas.microsoft.com/office/powerpoint/2010/main" val="41293735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44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Science 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based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 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medicine</a:t>
            </a:r>
            <a:endParaRPr lang="fr-FR" sz="1200" kern="1200" baseline="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https://c19study.com/#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early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   : pas d’évaluation du risque de biais !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4308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45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https://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metahcq.wordpress.com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/2020/09/21/quelles-autres-etudes-independantes-confirment-nos-resultats-et-la-non-efficacite-de-lhydroxychloroquine/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HYCOVID</a:t>
            </a:r>
          </a:p>
        </p:txBody>
      </p:sp>
    </p:spTree>
    <p:extLst>
      <p:ext uri="{BB962C8B-B14F-4D97-AF65-F5344CB8AC3E}">
        <p14:creationId xmlns:p14="http://schemas.microsoft.com/office/powerpoint/2010/main" val="42165811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46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https://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metahcq.wordpress.com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/2020/09/21/quelles-autres-etudes-independantes-confirment-nos-resultats-et-la-non-efficacite-de-lhydroxychloroquine/</a:t>
            </a:r>
          </a:p>
        </p:txBody>
      </p:sp>
    </p:spTree>
    <p:extLst>
      <p:ext uri="{BB962C8B-B14F-4D97-AF65-F5344CB8AC3E}">
        <p14:creationId xmlns:p14="http://schemas.microsoft.com/office/powerpoint/2010/main" val="72467850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47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http://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www.metaevidence.org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/viewMApredictive3.aspx?exposition=508&amp;comparator=0&amp;pathology=95&amp;selFocus=2&amp;ckPublishedMA=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false&amp;ckSensAnalysis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=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false&amp;ckIndividualStudies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=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false&amp;selSubgroup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=0&amp;domain=12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3819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48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38055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49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408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5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CoronaviridaeStudyGroup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 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Nat </a:t>
            </a:r>
            <a:r>
              <a:rPr lang="fr-FR" sz="1200" b="0" i="1" u="none" strike="noStrike" kern="1200" baseline="0" dirty="0" err="1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Microbiol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.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Apr2020</a:t>
            </a:r>
            <a:endParaRPr lang="fr-FR" sz="1400" kern="1200" baseline="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21867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50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https://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www.has-sante.fr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/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jcms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/p_3215547/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fr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/prise-en-charge-a-domicile-des-patients-atteints-de-la-covid-19-et-requerant-une-oxygenotherapie</a:t>
            </a:r>
          </a:p>
        </p:txBody>
      </p:sp>
    </p:spTree>
    <p:extLst>
      <p:ext uri="{BB962C8B-B14F-4D97-AF65-F5344CB8AC3E}">
        <p14:creationId xmlns:p14="http://schemas.microsoft.com/office/powerpoint/2010/main" val="340183783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51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04124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52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40203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53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22010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54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27556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55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34360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56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https://www.jhltonline.org/article/S1053-2498(20)31473-X/fulltext</a:t>
            </a:r>
            <a:endParaRPr lang="fr-FR" sz="1200" kern="1200" baseline="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67293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57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https://www.has-sante.fr/jcms/p_3190801/fr/prise-en-charge-de-premier-recours-des-patients-suspectes-de-covid-19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https://www.ncbi.nlm.nih.gov/pmc/articles/PMC7419249/#bib0135</a:t>
            </a:r>
            <a:endParaRPr lang="fr-FR" sz="1200" kern="1200" baseline="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67293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58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https://www.has-sante.fr/jcms/p_3186049/fr/veille-des-etudes-cliniques-publiees-pour-certains-medicaments-du-covid-19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Dexa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: effet sur mortalité, durée d’hospitalisation</a:t>
            </a:r>
            <a:endParaRPr lang="fr-FR" sz="1200" kern="1200" baseline="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67293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59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https://www.has-sante.fr/jcms/p_3186049/fr/veille-des-etudes-cliniques-publiees-pour-certains-medicaments-du-covid-19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Dexa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: effet sur mortalité, durée d’hospitalisation</a:t>
            </a:r>
            <a:endParaRPr lang="fr-FR" sz="1200" kern="1200" baseline="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672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6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46175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60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https://www.has-sante.fr/jcms/p_3186049/fr/veille-des-etudes-cliniques-publiees-pour-certains-medicaments-du-covid-19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Remdesivir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 = raccourcissement guérison que chez O2 faible débit, sans impact sur mortalité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Tocilizumab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 = échec sur méta-analyse d’études rétrospectives et 1 étude randomisée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Anakinra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 = 1 étude observationnelle encourageante, mais signal négatif dans essai clinique</a:t>
            </a:r>
            <a:endParaRPr lang="fr-FR" sz="1200" kern="1200" baseline="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67293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61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69324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62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04124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63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04124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64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041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7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218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8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Jiufeng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Emerg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 Infect Dis 2020</a:t>
            </a:r>
            <a:endParaRPr lang="fr-FR" sz="1400" kern="1200" baseline="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218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CC8CB-7D51-2446-9502-1B7E0B3270F8}" type="slidenum">
              <a:rPr lang="fr-FR" altLang="fr-FR"/>
              <a:pPr>
                <a:defRPr/>
              </a:pPr>
              <a:t>9</a:t>
            </a:fld>
            <a:endParaRPr lang="fr-FR" altLang="fr-FR"/>
          </a:p>
        </p:txBody>
      </p:sp>
      <p:sp>
        <p:nvSpPr>
          <p:cNvPr id="474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218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68E18-7B03-5944-B4D7-37B26BA8D55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8534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8BF1C-4077-D742-B427-05FEDEA215D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985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BB529-A375-5B47-8168-9480CD7A112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4628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A61D0-F87A-6B4A-9D0F-F25067447F0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8155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4D802-BCBB-6042-9EA1-1D402AC8A29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526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77831-9B5A-2F48-9002-FA73A6F5CFC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16248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B15E5-8DC1-944A-BEA6-E3BD6709047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51042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4635C-C1F8-0B46-87A8-396F7497EBA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1050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DFBC1-D83B-6843-B032-2A304705C51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19296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AE66C-A593-2545-9E92-CE0A9DA36B8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51380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DAFCF-3564-2D4A-AFDF-A213765DCED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6497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E739B79-2A9F-1145-B1AC-3AE2528656A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36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6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93009"/>
            <a:ext cx="7772400" cy="2096032"/>
          </a:xfrm>
        </p:spPr>
        <p:txBody>
          <a:bodyPr anchor="ctr"/>
          <a:lstStyle/>
          <a:p>
            <a:pPr lvl="0">
              <a:spcBef>
                <a:spcPct val="20000"/>
              </a:spcBef>
              <a:defRPr/>
            </a:pPr>
            <a:r>
              <a:rPr lang="fr-FR" altLang="fr-FR" sz="3600" b="1" dirty="0" smtClean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Actualités sur la COVID-19</a:t>
            </a:r>
            <a:r>
              <a:rPr lang="fr-FR" altLang="fr-FR" sz="3600" b="1" dirty="0">
                <a:solidFill>
                  <a:srgbClr val="063791"/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fr-FR" altLang="fr-FR" sz="3600" b="1" dirty="0">
                <a:solidFill>
                  <a:srgbClr val="06379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fr-FR" altLang="fr-FR" sz="2400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Médecins du </a:t>
            </a:r>
            <a:r>
              <a:rPr lang="fr-FR" altLang="fr-FR" sz="2400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travail de PACA</a:t>
            </a:r>
            <a:r>
              <a:rPr lang="fr-FR" altLang="fr-FR" sz="24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fr-FR" altLang="fr-FR" sz="24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fr-FR" altLang="fr-FR" sz="2400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17 novembre </a:t>
            </a:r>
            <a:r>
              <a:rPr lang="fr-FR" altLang="fr-FR" sz="24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2020</a:t>
            </a:r>
            <a:endParaRPr lang="fr-FR" altLang="fr-FR" sz="3600" b="1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59424" y="4581128"/>
            <a:ext cx="4784576" cy="1413427"/>
          </a:xfrm>
        </p:spPr>
        <p:txBody>
          <a:bodyPr/>
          <a:lstStyle/>
          <a:p>
            <a:pPr>
              <a:defRPr/>
            </a:pPr>
            <a:r>
              <a:rPr lang="fr-FR" altLang="fr-FR" b="1" dirty="0">
                <a:latin typeface="Calibri" charset="0"/>
                <a:ea typeface="Calibri" charset="0"/>
                <a:cs typeface="Calibri" charset="0"/>
              </a:rPr>
              <a:t>Stanislas REBAUDET</a:t>
            </a:r>
          </a:p>
          <a:p>
            <a:pPr>
              <a:defRPr/>
            </a:pPr>
            <a:r>
              <a:rPr lang="fr-FR" altLang="fr-FR" dirty="0">
                <a:latin typeface="Calibri" charset="0"/>
                <a:ea typeface="Calibri" charset="0"/>
                <a:cs typeface="Calibri" charset="0"/>
              </a:rPr>
              <a:t>Infectiologue à l’Hôpital Européen </a:t>
            </a:r>
          </a:p>
          <a:p>
            <a:pPr>
              <a:defRPr/>
            </a:pPr>
            <a:r>
              <a:rPr lang="fr-FR" altLang="fr-FR" dirty="0">
                <a:latin typeface="Calibri" charset="0"/>
                <a:ea typeface="Calibri" charset="0"/>
                <a:cs typeface="Calibri" charset="0"/>
              </a:rPr>
              <a:t>Chercheur au SESSTIM</a:t>
            </a:r>
          </a:p>
        </p:txBody>
      </p:sp>
      <p:pic>
        <p:nvPicPr>
          <p:cNvPr id="5" name="Image 4" descr="https://www.dsih-metiers.fr/upld/users/22/HEM-RVB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90302"/>
            <a:ext cx="3308985" cy="80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ésultat de recherche d'images pour &quot;sesstim&quot;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8641" y="75780"/>
            <a:ext cx="1567815" cy="1567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2C9F3CC5-F92D-124B-AC73-25BA261C23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447" r="13234"/>
          <a:stretch/>
        </p:blipFill>
        <p:spPr>
          <a:xfrm>
            <a:off x="332656" y="4077072"/>
            <a:ext cx="4026768" cy="2305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526" y="0"/>
            <a:ext cx="7656474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Modes de transmission ?</a:t>
            </a:r>
            <a:endParaRPr lang="fr-FR" altLang="fr-FR" sz="3200" b="1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764704"/>
            <a:ext cx="8153400" cy="5832648"/>
          </a:xfrm>
        </p:spPr>
        <p:txBody>
          <a:bodyPr>
            <a:normAutofit/>
          </a:bodyPr>
          <a:lstStyle/>
          <a:p>
            <a:pPr lvl="0"/>
            <a:r>
              <a:rPr lang="fr-FR" dirty="0" smtClean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Aérosols</a:t>
            </a:r>
            <a:endParaRPr lang="fr-FR" dirty="0">
              <a:solidFill>
                <a:srgbClr val="CA8B0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" r="2445"/>
          <a:stretch/>
        </p:blipFill>
        <p:spPr>
          <a:xfrm>
            <a:off x="2084" y="0"/>
            <a:ext cx="1485442" cy="62071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5" t="20307" r="30630" b="13487"/>
          <a:stretch/>
        </p:blipFill>
        <p:spPr bwMode="auto">
          <a:xfrm>
            <a:off x="1796106" y="1412776"/>
            <a:ext cx="4968551" cy="522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69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526" y="0"/>
            <a:ext cx="7656474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Modes de transmission ?</a:t>
            </a:r>
            <a:endParaRPr lang="fr-FR" altLang="fr-FR" sz="3200" b="1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764704"/>
            <a:ext cx="8153400" cy="5832648"/>
          </a:xfrm>
        </p:spPr>
        <p:txBody>
          <a:bodyPr>
            <a:normAutofit/>
          </a:bodyPr>
          <a:lstStyle/>
          <a:p>
            <a:pPr lvl="0"/>
            <a:r>
              <a:rPr lang="fr-FR" dirty="0" smtClean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Aérosols</a:t>
            </a:r>
            <a:endParaRPr lang="fr-FR" dirty="0">
              <a:solidFill>
                <a:srgbClr val="CA8B0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" r="2445"/>
          <a:stretch/>
        </p:blipFill>
        <p:spPr>
          <a:xfrm>
            <a:off x="2084" y="0"/>
            <a:ext cx="1485442" cy="62071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9" t="41480" r="31490" b="5203"/>
          <a:stretch/>
        </p:blipFill>
        <p:spPr bwMode="auto">
          <a:xfrm>
            <a:off x="611560" y="2117464"/>
            <a:ext cx="3579286" cy="325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7" t="23194" r="31982" b="24259"/>
          <a:stretch/>
        </p:blipFill>
        <p:spPr bwMode="auto">
          <a:xfrm>
            <a:off x="4932040" y="2117464"/>
            <a:ext cx="3585291" cy="320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04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526" y="0"/>
            <a:ext cx="7656474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Lieux de transmission ?</a:t>
            </a:r>
            <a:endParaRPr lang="fr-FR" altLang="fr-FR" sz="3200" b="1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764704"/>
            <a:ext cx="8153400" cy="5832648"/>
          </a:xfrm>
        </p:spPr>
        <p:txBody>
          <a:bodyPr>
            <a:normAutofit/>
          </a:bodyPr>
          <a:lstStyle/>
          <a:p>
            <a:pPr lvl="1"/>
            <a:endParaRPr lang="fr-FR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" r="2445"/>
          <a:stretch/>
        </p:blipFill>
        <p:spPr>
          <a:xfrm>
            <a:off x="2084" y="0"/>
            <a:ext cx="1485442" cy="62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0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526" y="0"/>
            <a:ext cx="7656474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Dynamique épidémique</a:t>
            </a:r>
            <a:endParaRPr lang="fr-FR" altLang="fr-FR" sz="3200" b="1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764704"/>
            <a:ext cx="8153400" cy="5832648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Monde</a:t>
            </a:r>
            <a:endParaRPr lang="fr-FR" dirty="0">
              <a:solidFill>
                <a:srgbClr val="CA8B0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" r="2445"/>
          <a:stretch/>
        </p:blipFill>
        <p:spPr>
          <a:xfrm>
            <a:off x="2084" y="0"/>
            <a:ext cx="1485442" cy="620713"/>
          </a:xfrm>
          <a:prstGeom prst="rect">
            <a:avLst/>
          </a:prstGeom>
        </p:spPr>
      </p:pic>
      <p:sp>
        <p:nvSpPr>
          <p:cNvPr id="2" name="AutoShape 2" descr="https://raw.githubusercontent.com/rozierguillaume/covid-19/master/images/charts/deaths_world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3" t="17482" r="24595" b="18520"/>
          <a:stretch/>
        </p:blipFill>
        <p:spPr bwMode="auto">
          <a:xfrm>
            <a:off x="1530816" y="1529212"/>
            <a:ext cx="6353552" cy="435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8937C6BC-3C3D-4844-B617-324580342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224" y="6298902"/>
            <a:ext cx="2239665" cy="40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6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526" y="0"/>
            <a:ext cx="7656474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Dynamique épidémique</a:t>
            </a:r>
            <a:endParaRPr lang="fr-FR" altLang="fr-FR" sz="3200" b="1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764704"/>
            <a:ext cx="8153400" cy="5832648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France</a:t>
            </a:r>
            <a:endParaRPr lang="fr-FR" dirty="0">
              <a:solidFill>
                <a:srgbClr val="CA8B0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" r="2445"/>
          <a:stretch/>
        </p:blipFill>
        <p:spPr>
          <a:xfrm>
            <a:off x="2084" y="0"/>
            <a:ext cx="1485442" cy="620713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6" t="15687" r="31183" b="17814"/>
          <a:stretch/>
        </p:blipFill>
        <p:spPr bwMode="auto">
          <a:xfrm>
            <a:off x="3923928" y="620688"/>
            <a:ext cx="4124800" cy="288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2" t="22254" r="37524" b="32588"/>
          <a:stretch/>
        </p:blipFill>
        <p:spPr bwMode="auto">
          <a:xfrm>
            <a:off x="3779912" y="3619549"/>
            <a:ext cx="4539400" cy="324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87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526" y="0"/>
            <a:ext cx="7656474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Dynamique épidémique</a:t>
            </a:r>
            <a:endParaRPr lang="fr-FR" altLang="fr-FR" sz="3200" b="1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764704"/>
            <a:ext cx="8153400" cy="5832648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France</a:t>
            </a:r>
            <a:endParaRPr lang="fr-FR" dirty="0">
              <a:solidFill>
                <a:srgbClr val="CA8B0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" r="2445"/>
          <a:stretch/>
        </p:blipFill>
        <p:spPr>
          <a:xfrm>
            <a:off x="2084" y="0"/>
            <a:ext cx="1485442" cy="620713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2" t="6475" r="37192" b="4212"/>
          <a:stretch/>
        </p:blipFill>
        <p:spPr bwMode="auto">
          <a:xfrm>
            <a:off x="3791490" y="620688"/>
            <a:ext cx="4443018" cy="613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67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526" y="0"/>
            <a:ext cx="7656474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Dynamique épidémique</a:t>
            </a:r>
            <a:endParaRPr lang="fr-FR" altLang="fr-FR" sz="3200" b="1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764704"/>
            <a:ext cx="8153400" cy="5832648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France</a:t>
            </a:r>
            <a:endParaRPr lang="fr-FR" dirty="0">
              <a:solidFill>
                <a:srgbClr val="CA8B0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" r="2445"/>
          <a:stretch/>
        </p:blipFill>
        <p:spPr>
          <a:xfrm>
            <a:off x="2084" y="0"/>
            <a:ext cx="1485442" cy="620713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0" t="12009" r="38817" b="6256"/>
          <a:stretch/>
        </p:blipFill>
        <p:spPr bwMode="auto">
          <a:xfrm>
            <a:off x="3491880" y="646797"/>
            <a:ext cx="4320480" cy="613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94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526" y="0"/>
            <a:ext cx="7656474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Dynamique épidémique</a:t>
            </a:r>
            <a:endParaRPr lang="fr-FR" altLang="fr-FR" sz="3200" b="1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764704"/>
            <a:ext cx="8153400" cy="5832648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À l’Hôpital Européen Marseille</a:t>
            </a:r>
          </a:p>
          <a:p>
            <a:endParaRPr lang="fr-FR" dirty="0">
              <a:solidFill>
                <a:srgbClr val="CA8B01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fr-FR" dirty="0" smtClean="0">
              <a:solidFill>
                <a:srgbClr val="CA8B01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fr-FR" dirty="0">
              <a:solidFill>
                <a:srgbClr val="CA8B01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fr-FR" dirty="0" smtClean="0">
              <a:solidFill>
                <a:srgbClr val="CA8B01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fr-FR" dirty="0">
              <a:solidFill>
                <a:srgbClr val="CA8B01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1"/>
            <a:r>
              <a:rPr lang="fr-FR" dirty="0" smtClean="0">
                <a:latin typeface="Calibri" charset="0"/>
                <a:ea typeface="Calibri" charset="0"/>
                <a:cs typeface="Calibri" charset="0"/>
              </a:rPr>
              <a:t>Age médian des cas:</a:t>
            </a:r>
          </a:p>
          <a:p>
            <a:pPr lvl="2"/>
            <a:r>
              <a:rPr lang="fr-FR" dirty="0" smtClean="0">
                <a:latin typeface="Calibri" charset="0"/>
                <a:ea typeface="Calibri" charset="0"/>
                <a:cs typeface="Calibri" charset="0"/>
              </a:rPr>
              <a:t>Tous : 61 ans (min, 17 ; max, 100)</a:t>
            </a:r>
          </a:p>
          <a:p>
            <a:pPr lvl="2"/>
            <a:r>
              <a:rPr lang="fr-FR" dirty="0" smtClean="0">
                <a:latin typeface="Calibri" charset="0"/>
                <a:ea typeface="Calibri" charset="0"/>
                <a:cs typeface="Calibri" charset="0"/>
              </a:rPr>
              <a:t>Hospitalisés : 66 ans 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(min, </a:t>
            </a:r>
            <a:r>
              <a:rPr lang="fr-FR" dirty="0" smtClean="0">
                <a:latin typeface="Calibri" charset="0"/>
                <a:ea typeface="Calibri" charset="0"/>
                <a:cs typeface="Calibri" charset="0"/>
              </a:rPr>
              <a:t>18 ; 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max, 100</a:t>
            </a:r>
            <a:r>
              <a:rPr lang="fr-FR" dirty="0" smtClean="0"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lvl="2"/>
            <a:r>
              <a:rPr lang="fr-FR" dirty="0" smtClean="0">
                <a:latin typeface="Calibri" charset="0"/>
                <a:ea typeface="Calibri" charset="0"/>
                <a:cs typeface="Calibri" charset="0"/>
              </a:rPr>
              <a:t>Admis en réa : 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66 ans (min, </a:t>
            </a:r>
            <a:r>
              <a:rPr lang="fr-FR" dirty="0" smtClean="0">
                <a:latin typeface="Calibri" charset="0"/>
                <a:ea typeface="Calibri" charset="0"/>
                <a:cs typeface="Calibri" charset="0"/>
              </a:rPr>
              <a:t>30 ; 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max, </a:t>
            </a:r>
            <a:r>
              <a:rPr lang="fr-FR" dirty="0" smtClean="0">
                <a:latin typeface="Calibri" charset="0"/>
                <a:ea typeface="Calibri" charset="0"/>
                <a:cs typeface="Calibri" charset="0"/>
              </a:rPr>
              <a:t>88)</a:t>
            </a:r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pPr lvl="2"/>
            <a:r>
              <a:rPr lang="fr-FR" dirty="0" smtClean="0">
                <a:latin typeface="Calibri" charset="0"/>
                <a:ea typeface="Calibri" charset="0"/>
                <a:cs typeface="Calibri" charset="0"/>
              </a:rPr>
              <a:t>Décédés : 78 ans 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(min, </a:t>
            </a:r>
            <a:r>
              <a:rPr lang="fr-FR" dirty="0" smtClean="0">
                <a:latin typeface="Calibri" charset="0"/>
                <a:ea typeface="Calibri" charset="0"/>
                <a:cs typeface="Calibri" charset="0"/>
              </a:rPr>
              <a:t>46 ; 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max, </a:t>
            </a:r>
            <a:r>
              <a:rPr lang="fr-FR" dirty="0" smtClean="0">
                <a:latin typeface="Calibri" charset="0"/>
                <a:ea typeface="Calibri" charset="0"/>
                <a:cs typeface="Calibri" charset="0"/>
              </a:rPr>
              <a:t>94)</a:t>
            </a:r>
            <a:endParaRPr lang="fr-FR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" r="2445"/>
          <a:stretch/>
        </p:blipFill>
        <p:spPr>
          <a:xfrm>
            <a:off x="2084" y="0"/>
            <a:ext cx="1485442" cy="620713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8" t="28510" r="33887" b="14470"/>
          <a:stretch/>
        </p:blipFill>
        <p:spPr bwMode="auto">
          <a:xfrm>
            <a:off x="294221" y="1336816"/>
            <a:ext cx="4179073" cy="295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4" t="32581" r="34023" b="10944"/>
          <a:stretch/>
        </p:blipFill>
        <p:spPr bwMode="auto">
          <a:xfrm>
            <a:off x="4644008" y="1347909"/>
            <a:ext cx="4320480" cy="301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31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54" r="25872"/>
          <a:stretch/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18643"/>
            <a:ext cx="9144000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Démarche diagnostique</a:t>
            </a:r>
          </a:p>
        </p:txBody>
      </p:sp>
    </p:spTree>
    <p:extLst>
      <p:ext uri="{BB962C8B-B14F-4D97-AF65-F5344CB8AC3E}">
        <p14:creationId xmlns:p14="http://schemas.microsoft.com/office/powerpoint/2010/main" val="16019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526" y="0"/>
            <a:ext cx="7656474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Comment distinguer COVID-19 et grippe ?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764704"/>
            <a:ext cx="8153400" cy="5832648"/>
          </a:xfrm>
        </p:spPr>
        <p:txBody>
          <a:bodyPr>
            <a:normAutofit/>
          </a:bodyPr>
          <a:lstStyle/>
          <a:p>
            <a:pPr lvl="0"/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Probabilité ⬌ incidence hebdomadaire</a:t>
            </a:r>
          </a:p>
          <a:p>
            <a:pPr lvl="1"/>
            <a:r>
              <a:rPr lang="fr-FR" dirty="0">
                <a:latin typeface="Calibri" charset="0"/>
                <a:ea typeface="Calibri" charset="0"/>
                <a:cs typeface="Calibri" charset="0"/>
              </a:rPr>
              <a:t>COVID-19  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" r="2445"/>
          <a:stretch/>
        </p:blipFill>
        <p:spPr>
          <a:xfrm>
            <a:off x="2084" y="0"/>
            <a:ext cx="1485442" cy="62071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A2C5E7C0-BA2E-2842-A49C-C344C7C006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122"/>
          <a:stretch/>
        </p:blipFill>
        <p:spPr>
          <a:xfrm>
            <a:off x="611560" y="1776976"/>
            <a:ext cx="7920880" cy="4450404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8937C6BC-3C3D-4844-B617-324580342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224" y="6298902"/>
            <a:ext cx="2239665" cy="40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0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0"/>
            <a:ext cx="8653462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Conflits d’intérêt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1052736"/>
            <a:ext cx="8153400" cy="5805264"/>
          </a:xfrm>
        </p:spPr>
        <p:txBody>
          <a:bodyPr>
            <a:normAutofit/>
          </a:bodyPr>
          <a:lstStyle/>
          <a:p>
            <a:pPr lvl="0"/>
            <a:r>
              <a:rPr lang="fr-FR" b="1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Aucun</a:t>
            </a:r>
            <a:endParaRPr lang="fr-FR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" r="2445"/>
          <a:stretch/>
        </p:blipFill>
        <p:spPr>
          <a:xfrm>
            <a:off x="2084" y="0"/>
            <a:ext cx="1485442" cy="62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1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526" y="0"/>
            <a:ext cx="7656474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Comment distinguer COVID-19 et grippe ?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764704"/>
            <a:ext cx="8153400" cy="5832648"/>
          </a:xfrm>
        </p:spPr>
        <p:txBody>
          <a:bodyPr>
            <a:normAutofit/>
          </a:bodyPr>
          <a:lstStyle/>
          <a:p>
            <a:pPr lvl="0"/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Probabilité ⬌ incidence hebdomadaire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lvl="1"/>
            <a:r>
              <a:rPr lang="fr-FR" dirty="0">
                <a:latin typeface="Calibri" charset="0"/>
                <a:ea typeface="Calibri" charset="0"/>
                <a:cs typeface="Calibri" charset="0"/>
              </a:rPr>
              <a:t>Grippe saisonnière  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" r="2445"/>
          <a:stretch/>
        </p:blipFill>
        <p:spPr>
          <a:xfrm>
            <a:off x="2084" y="0"/>
            <a:ext cx="1485442" cy="62071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6BEF00F5-66AC-5142-A812-FDEDC50C3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805" y="1921632"/>
            <a:ext cx="4032448" cy="356394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C4F7C603-C11B-B54A-828B-5D2F93FC87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3724" y="5517232"/>
            <a:ext cx="1532136" cy="88605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C336380B-8300-E144-8619-81EA46C254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032" y="1340768"/>
            <a:ext cx="4107776" cy="488513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87211DCB-F98B-D548-B8D2-A3BFC821EC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2240" y="6237312"/>
            <a:ext cx="9271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3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526" y="0"/>
            <a:ext cx="7656474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Comment distinguer COVID-19 et grippe ?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764704"/>
            <a:ext cx="8153400" cy="5832648"/>
          </a:xfrm>
        </p:spPr>
        <p:txBody>
          <a:bodyPr>
            <a:normAutofit/>
          </a:bodyPr>
          <a:lstStyle/>
          <a:p>
            <a:pPr lvl="0"/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Probabilité ⬌ incidence hebdomadaire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0" indent="0">
              <a:buNone/>
            </a:pPr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					+</a:t>
            </a:r>
          </a:p>
          <a:p>
            <a:pPr marL="0" indent="0">
              <a:buNone/>
            </a:pPr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			suspicion </a:t>
            </a:r>
            <a:r>
              <a:rPr lang="fr-FR" dirty="0" err="1" smtClean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épidémio</a:t>
            </a:r>
            <a:r>
              <a:rPr lang="fr-FR" dirty="0" smtClean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-clinique</a:t>
            </a:r>
          </a:p>
          <a:p>
            <a:pPr marL="0" indent="0">
              <a:buNone/>
            </a:pPr>
            <a:endParaRPr lang="fr-FR" dirty="0">
              <a:solidFill>
                <a:srgbClr val="CA8B0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588" lvl="2" indent="0" algn="ctr">
              <a:buNone/>
            </a:pPr>
            <a:r>
              <a:rPr lang="fr-FR" dirty="0" smtClean="0">
                <a:latin typeface="Calibri" charset="0"/>
                <a:ea typeface="Calibri" charset="0"/>
                <a:cs typeface="Calibri" charset="0"/>
              </a:rPr>
              <a:t>Asymptomatiques </a:t>
            </a:r>
            <a:r>
              <a:rPr lang="fr-FR" dirty="0" smtClean="0">
                <a:latin typeface="Calibri" charset="0"/>
                <a:ea typeface="Calibri" charset="0"/>
                <a:cs typeface="Calibri" charset="0"/>
                <a:sym typeface="Symbol"/>
              </a:rPr>
              <a:t> </a:t>
            </a:r>
            <a:r>
              <a:rPr lang="fr-FR" dirty="0" err="1" smtClean="0">
                <a:latin typeface="Calibri" charset="0"/>
                <a:ea typeface="Calibri" charset="0"/>
                <a:cs typeface="Calibri" charset="0"/>
                <a:sym typeface="Symbol"/>
              </a:rPr>
              <a:t>Tx</a:t>
            </a:r>
            <a:r>
              <a:rPr lang="fr-FR" dirty="0" smtClean="0">
                <a:latin typeface="Calibri" charset="0"/>
                <a:ea typeface="Calibri" charset="0"/>
                <a:cs typeface="Calibri" charset="0"/>
                <a:sym typeface="Symbol"/>
              </a:rPr>
              <a:t> d’incidence hebdo  0,5% </a:t>
            </a:r>
          </a:p>
          <a:p>
            <a:pPr marL="1588" lvl="2" indent="0" algn="ctr">
              <a:buNone/>
            </a:pPr>
            <a:r>
              <a:rPr lang="fr-FR" dirty="0" smtClean="0">
                <a:latin typeface="Calibri" charset="0"/>
                <a:ea typeface="Calibri" charset="0"/>
                <a:cs typeface="Calibri" charset="0"/>
                <a:sym typeface="Symbol"/>
              </a:rPr>
              <a:t>Contacts à risque </a:t>
            </a:r>
            <a:r>
              <a:rPr lang="fr-FR" dirty="0" err="1" smtClean="0">
                <a:latin typeface="Calibri" charset="0"/>
                <a:ea typeface="Calibri" charset="0"/>
                <a:cs typeface="Calibri" charset="0"/>
                <a:sym typeface="Symbol"/>
              </a:rPr>
              <a:t>intra-familiaux</a:t>
            </a:r>
            <a:r>
              <a:rPr lang="fr-FR" dirty="0" smtClean="0">
                <a:latin typeface="Calibri" charset="0"/>
                <a:ea typeface="Calibri" charset="0"/>
                <a:cs typeface="Calibri" charset="0"/>
                <a:sym typeface="Symbol"/>
              </a:rPr>
              <a:t>  10-15%</a:t>
            </a:r>
          </a:p>
          <a:p>
            <a:pPr marL="1588" lvl="2" indent="0" algn="ctr">
              <a:buNone/>
            </a:pPr>
            <a:r>
              <a:rPr lang="fr-FR" dirty="0" smtClean="0">
                <a:latin typeface="Calibri" charset="0"/>
                <a:ea typeface="Calibri" charset="0"/>
                <a:cs typeface="Calibri" charset="0"/>
                <a:sym typeface="Symbol"/>
              </a:rPr>
              <a:t>Symptomatiques : score ?</a:t>
            </a:r>
          </a:p>
          <a:p>
            <a:pPr marL="857250" lvl="2" indent="0" algn="ctr">
              <a:buNone/>
            </a:pPr>
            <a:endParaRPr lang="fr-FR" dirty="0">
              <a:latin typeface="Calibri" charset="0"/>
              <a:ea typeface="Calibri" charset="0"/>
              <a:cs typeface="Calibri" charset="0"/>
              <a:sym typeface="Symbol"/>
            </a:endParaRPr>
          </a:p>
          <a:p>
            <a:pPr marL="857250" lvl="2" indent="0" algn="ctr">
              <a:buNone/>
            </a:pPr>
            <a:r>
              <a:rPr lang="fr-FR" dirty="0" smtClean="0">
                <a:latin typeface="Calibri" charset="0"/>
                <a:ea typeface="Calibri" charset="0"/>
                <a:cs typeface="Calibri" charset="0"/>
                <a:sym typeface="Symbol"/>
              </a:rPr>
              <a:t>					</a:t>
            </a:r>
            <a:r>
              <a:rPr lang="fr-FR" dirty="0">
                <a:latin typeface="Calibri" charset="0"/>
                <a:ea typeface="Calibri" charset="0"/>
                <a:cs typeface="Calibri" charset="0"/>
                <a:sym typeface="Symbol"/>
              </a:rPr>
              <a:t>	</a:t>
            </a:r>
            <a:r>
              <a:rPr lang="fr-FR" dirty="0" smtClean="0">
                <a:latin typeface="Calibri" charset="0"/>
                <a:ea typeface="Calibri" charset="0"/>
                <a:cs typeface="Calibri" charset="0"/>
                <a:sym typeface="Symbol"/>
              </a:rPr>
              <a:t> ex: 51% </a:t>
            </a:r>
            <a:endParaRPr lang="fr-FR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" r="2445"/>
          <a:stretch/>
        </p:blipFill>
        <p:spPr>
          <a:xfrm>
            <a:off x="2084" y="0"/>
            <a:ext cx="1485442" cy="62071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" t="46546" r="41298" b="28044"/>
          <a:stretch/>
        </p:blipFill>
        <p:spPr bwMode="auto">
          <a:xfrm>
            <a:off x="2525976" y="4581128"/>
            <a:ext cx="3862631" cy="1065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262508" y="5695095"/>
            <a:ext cx="2389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rgbClr val="CA8B01"/>
                </a:solidFill>
                <a:latin typeface="Calibri" panose="020F0502020204030204" pitchFamily="34" charset="0"/>
              </a:rPr>
              <a:t>Menni</a:t>
            </a:r>
            <a:r>
              <a:rPr lang="fr-FR" sz="1400" dirty="0" smtClean="0">
                <a:solidFill>
                  <a:srgbClr val="CA8B01"/>
                </a:solidFill>
                <a:latin typeface="Calibri" panose="020F0502020204030204" pitchFamily="34" charset="0"/>
              </a:rPr>
              <a:t>, Nature Med, mai 2020</a:t>
            </a:r>
            <a:endParaRPr lang="fr-FR" sz="1400" dirty="0">
              <a:solidFill>
                <a:srgbClr val="CA8B0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94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526" y="0"/>
            <a:ext cx="7656474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Comment distinguer COVID-19 et grippe ?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764704"/>
            <a:ext cx="8153400" cy="5832648"/>
          </a:xfrm>
        </p:spPr>
        <p:txBody>
          <a:bodyPr>
            <a:normAutofit/>
          </a:bodyPr>
          <a:lstStyle/>
          <a:p>
            <a:pPr lvl="0"/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Probabilité ⬌ incidence hebdomadaire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0" indent="0">
              <a:buNone/>
            </a:pPr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					+</a:t>
            </a:r>
          </a:p>
          <a:p>
            <a:pPr marL="0" indent="0">
              <a:buNone/>
            </a:pPr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			suspicion </a:t>
            </a:r>
            <a:r>
              <a:rPr lang="fr-FR" dirty="0" err="1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épidémio</a:t>
            </a:r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-clinique</a:t>
            </a:r>
          </a:p>
          <a:p>
            <a:pPr lvl="0"/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En pratique, chez l’adulte :</a:t>
            </a:r>
          </a:p>
          <a:p>
            <a:pPr lvl="1"/>
            <a:r>
              <a:rPr lang="fr-FR" dirty="0">
                <a:latin typeface="Calibri" charset="0"/>
                <a:ea typeface="Calibri" charset="0"/>
                <a:cs typeface="Calibri" charset="0"/>
              </a:rPr>
              <a:t>Recherche de SARS-CoV-2 systématique</a:t>
            </a:r>
          </a:p>
          <a:p>
            <a:pPr lvl="1"/>
            <a:r>
              <a:rPr lang="fr-FR" dirty="0">
                <a:latin typeface="Calibri" charset="0"/>
                <a:ea typeface="Calibri" charset="0"/>
                <a:cs typeface="Calibri" charset="0"/>
              </a:rPr>
              <a:t>Recherche associée de grippe si :</a:t>
            </a:r>
          </a:p>
          <a:p>
            <a:pPr lvl="2"/>
            <a:r>
              <a:rPr lang="fr-FR" dirty="0">
                <a:latin typeface="Calibri" charset="0"/>
                <a:ea typeface="Calibri" charset="0"/>
                <a:cs typeface="Calibri" charset="0"/>
              </a:rPr>
              <a:t>collectivités à risque</a:t>
            </a:r>
          </a:p>
          <a:p>
            <a:pPr lvl="2"/>
            <a:r>
              <a:rPr lang="fr-FR" dirty="0">
                <a:latin typeface="Calibri" charset="0"/>
                <a:ea typeface="Calibri" charset="0"/>
                <a:cs typeface="Calibri" charset="0"/>
              </a:rPr>
              <a:t>infection respiratoire grave avec hospitalisation</a:t>
            </a:r>
          </a:p>
          <a:p>
            <a:pPr lvl="2"/>
            <a:r>
              <a:rPr lang="fr-FR" dirty="0">
                <a:latin typeface="Calibri" charset="0"/>
                <a:ea typeface="Calibri" charset="0"/>
                <a:cs typeface="Calibri" charset="0"/>
              </a:rPr>
              <a:t>chez les personnes à risque de formes graves ET en période de </a:t>
            </a:r>
            <a:r>
              <a:rPr lang="fr-FR" dirty="0" err="1">
                <a:latin typeface="Calibri" charset="0"/>
                <a:ea typeface="Calibri" charset="0"/>
                <a:cs typeface="Calibri" charset="0"/>
              </a:rPr>
              <a:t>co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-circulation grippale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" r="2445"/>
          <a:stretch/>
        </p:blipFill>
        <p:spPr>
          <a:xfrm>
            <a:off x="2084" y="0"/>
            <a:ext cx="1485442" cy="62071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72CE5A0F-6CF2-8142-96ED-AF6BF52D18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5849693"/>
            <a:ext cx="1691060" cy="89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2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526" y="0"/>
            <a:ext cx="7656474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Comment distinguer COVID-19 et grippe ?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764704"/>
            <a:ext cx="8153400" cy="5832648"/>
          </a:xfrm>
        </p:spPr>
        <p:txBody>
          <a:bodyPr>
            <a:normAutofit/>
          </a:bodyPr>
          <a:lstStyle/>
          <a:p>
            <a:pPr lvl="0"/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Probabilité ⬌ incidence hebdomadaire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0" indent="0">
              <a:buNone/>
            </a:pPr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					+</a:t>
            </a:r>
          </a:p>
          <a:p>
            <a:pPr marL="0" indent="0">
              <a:buNone/>
            </a:pPr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			suspicion </a:t>
            </a:r>
            <a:r>
              <a:rPr lang="fr-FR" dirty="0" err="1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épidémio</a:t>
            </a:r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-clinique</a:t>
            </a:r>
          </a:p>
          <a:p>
            <a:pPr lvl="0"/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En pratique, chez l’adulte </a:t>
            </a:r>
          </a:p>
          <a:p>
            <a:pPr lvl="0"/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En pratique, chez le nourrisson:</a:t>
            </a:r>
          </a:p>
          <a:p>
            <a:pPr lvl="1"/>
            <a:r>
              <a:rPr lang="fr-FR" b="1" dirty="0">
                <a:latin typeface="Hiragino Maru Gothic ProN" panose="020F0400000000000000" pitchFamily="34" charset="-128"/>
                <a:ea typeface="Hiragino Maru Gothic ProN" panose="020F0400000000000000" pitchFamily="34" charset="-128"/>
              </a:rPr>
              <a:t>/!\</a:t>
            </a:r>
            <a:r>
              <a:rPr lang="fr-FR" dirty="0" smtClean="0">
                <a:latin typeface="Hiragino Maru Gothic ProN" panose="020F0400000000000000" pitchFamily="34" charset="-128"/>
                <a:ea typeface="Hiragino Maru Gothic ProN" panose="020F0400000000000000" pitchFamily="34" charset="-128"/>
              </a:rPr>
              <a:t> 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épidémies de VRS et </a:t>
            </a:r>
            <a:r>
              <a:rPr lang="fr-FR" dirty="0" err="1">
                <a:latin typeface="Calibri" charset="0"/>
                <a:ea typeface="Calibri" charset="0"/>
                <a:cs typeface="Calibri" charset="0"/>
              </a:rPr>
              <a:t>rotavirus</a:t>
            </a:r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r>
              <a:rPr lang="fr-FR" dirty="0">
                <a:latin typeface="Calibri" charset="0"/>
                <a:ea typeface="Calibri" charset="0"/>
                <a:cs typeface="Calibri" charset="0"/>
              </a:rPr>
              <a:t>Recherche de SARS-CoV-2 si </a:t>
            </a:r>
            <a:r>
              <a:rPr lang="fr-FR" dirty="0" smtClean="0">
                <a:latin typeface="Calibri" charset="0"/>
                <a:ea typeface="Calibri" charset="0"/>
                <a:cs typeface="Calibri" charset="0"/>
              </a:rPr>
              <a:t>bronchiolite ou gastro-entérite sévère 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ou atypique ou </a:t>
            </a:r>
            <a:r>
              <a:rPr lang="fr-FR" dirty="0" smtClean="0">
                <a:latin typeface="Calibri" charset="0"/>
                <a:ea typeface="Calibri" charset="0"/>
                <a:cs typeface="Calibri" charset="0"/>
              </a:rPr>
              <a:t>si contage 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avéré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" r="2445"/>
          <a:stretch/>
        </p:blipFill>
        <p:spPr>
          <a:xfrm>
            <a:off x="2084" y="0"/>
            <a:ext cx="1485442" cy="62071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72CE5A0F-6CF2-8142-96ED-AF6BF52D18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9488" y="5348436"/>
            <a:ext cx="20955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7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526" y="0"/>
            <a:ext cx="7656474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Intérêt du scanner thoracique ?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764704"/>
            <a:ext cx="8153400" cy="5832648"/>
          </a:xfrm>
        </p:spPr>
        <p:txBody>
          <a:bodyPr>
            <a:normAutofit/>
          </a:bodyPr>
          <a:lstStyle/>
          <a:p>
            <a:pPr lvl="0"/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Non indiqué en ville car réservé aux patients hospitalisés / </a:t>
            </a:r>
            <a:r>
              <a:rPr lang="fr-FR" dirty="0" err="1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oxygénodépendants</a:t>
            </a:r>
            <a:endParaRPr lang="fr-FR" dirty="0">
              <a:solidFill>
                <a:srgbClr val="CA8B01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/>
            <a:endParaRPr lang="fr-FR" dirty="0">
              <a:solidFill>
                <a:srgbClr val="CA8B01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/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Objectifs :</a:t>
            </a:r>
          </a:p>
          <a:p>
            <a:pPr lvl="1"/>
            <a:r>
              <a:rPr lang="fr-FR" dirty="0">
                <a:latin typeface="Calibri" charset="0"/>
                <a:ea typeface="Calibri" charset="0"/>
                <a:cs typeface="Calibri" charset="0"/>
              </a:rPr>
              <a:t>Diagnostic (si RT-PCR négative)</a:t>
            </a:r>
            <a:endParaRPr lang="fr-FR" dirty="0">
              <a:solidFill>
                <a:srgbClr val="CA8B0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" r="2445"/>
          <a:stretch/>
        </p:blipFill>
        <p:spPr>
          <a:xfrm>
            <a:off x="2084" y="0"/>
            <a:ext cx="1485442" cy="62071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A5417D90-E3EE-BD4B-ABD8-750A696506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15" y="3587452"/>
            <a:ext cx="7239000" cy="30099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21D5674A-2728-1A4B-BFAF-431568760C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9015" y="6072517"/>
            <a:ext cx="1704985" cy="71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8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526" y="0"/>
            <a:ext cx="7656474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Intérêt du scanner thoracique ?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764704"/>
            <a:ext cx="8153400" cy="5832648"/>
          </a:xfrm>
        </p:spPr>
        <p:txBody>
          <a:bodyPr>
            <a:normAutofit/>
          </a:bodyPr>
          <a:lstStyle/>
          <a:p>
            <a:pPr lvl="0"/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Non indiqué en ville car réservé aux patients hospitalisés / </a:t>
            </a:r>
            <a:r>
              <a:rPr lang="fr-FR" dirty="0" err="1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oxygénodépendants</a:t>
            </a:r>
            <a:endParaRPr lang="fr-FR" dirty="0">
              <a:solidFill>
                <a:srgbClr val="CA8B01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/>
            <a:endParaRPr lang="fr-FR" dirty="0">
              <a:solidFill>
                <a:srgbClr val="CA8B01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/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Objectifs :</a:t>
            </a:r>
          </a:p>
          <a:p>
            <a:pPr lvl="1"/>
            <a:r>
              <a:rPr lang="fr-FR" dirty="0">
                <a:latin typeface="Calibri" charset="0"/>
                <a:ea typeface="Calibri" charset="0"/>
                <a:cs typeface="Calibri" charset="0"/>
              </a:rPr>
              <a:t>Diagnostic (si RT-PCR négative)</a:t>
            </a:r>
          </a:p>
          <a:p>
            <a:pPr lvl="1"/>
            <a:r>
              <a:rPr lang="fr-FR" dirty="0">
                <a:latin typeface="Calibri" charset="0"/>
                <a:ea typeface="Calibri" charset="0"/>
                <a:cs typeface="Calibri" charset="0"/>
              </a:rPr>
              <a:t>Pronostic</a:t>
            </a:r>
            <a:endParaRPr lang="fr-FR" dirty="0">
              <a:solidFill>
                <a:srgbClr val="CA8B0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lvl="0" indent="0">
              <a:buNone/>
            </a:pPr>
            <a:endParaRPr lang="fr-FR" dirty="0">
              <a:solidFill>
                <a:srgbClr val="CA8B0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" r="2445"/>
          <a:stretch/>
        </p:blipFill>
        <p:spPr>
          <a:xfrm>
            <a:off x="2084" y="0"/>
            <a:ext cx="1485442" cy="62071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EAE4300D-BB47-2C4D-A05E-827A88BA9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18" y="4064248"/>
            <a:ext cx="6527084" cy="246836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6974797E-52A5-7B4F-A426-FBDB4CC9E5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9015" y="6145560"/>
            <a:ext cx="1704985" cy="71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2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526" y="0"/>
            <a:ext cx="7656474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Intérêt du scanner thoracique ?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764704"/>
            <a:ext cx="8153400" cy="5832648"/>
          </a:xfrm>
        </p:spPr>
        <p:txBody>
          <a:bodyPr>
            <a:normAutofit/>
          </a:bodyPr>
          <a:lstStyle/>
          <a:p>
            <a:pPr lvl="0"/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Non indiqué en ville car réservé aux patients hospitalisés / </a:t>
            </a:r>
            <a:r>
              <a:rPr lang="fr-FR" dirty="0" err="1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oxygénodépendants</a:t>
            </a:r>
            <a:endParaRPr lang="fr-FR" dirty="0">
              <a:solidFill>
                <a:srgbClr val="CA8B01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/>
            <a:endParaRPr lang="fr-FR" dirty="0">
              <a:solidFill>
                <a:srgbClr val="CA8B01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/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Objectifs :</a:t>
            </a:r>
          </a:p>
          <a:p>
            <a:pPr lvl="1"/>
            <a:r>
              <a:rPr lang="fr-FR" dirty="0">
                <a:latin typeface="Calibri" charset="0"/>
                <a:ea typeface="Calibri" charset="0"/>
                <a:cs typeface="Calibri" charset="0"/>
              </a:rPr>
              <a:t>Diagnostic (si RT-PCR négative)</a:t>
            </a:r>
          </a:p>
          <a:p>
            <a:pPr lvl="1"/>
            <a:r>
              <a:rPr lang="fr-FR" dirty="0">
                <a:latin typeface="Calibri" charset="0"/>
                <a:ea typeface="Calibri" charset="0"/>
                <a:cs typeface="Calibri" charset="0"/>
              </a:rPr>
              <a:t>Pronostic</a:t>
            </a:r>
            <a:endParaRPr lang="fr-FR" dirty="0">
              <a:solidFill>
                <a:srgbClr val="CA8B01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1"/>
            <a:r>
              <a:rPr lang="fr-FR" dirty="0">
                <a:latin typeface="Calibri" charset="0"/>
                <a:ea typeface="Calibri" charset="0"/>
                <a:cs typeface="Calibri" charset="0"/>
              </a:rPr>
              <a:t>Suspicion d’embolie pulmonaire (angioscanner)</a:t>
            </a:r>
          </a:p>
          <a:p>
            <a:pPr lvl="1"/>
            <a:r>
              <a:rPr lang="fr-FR" dirty="0">
                <a:latin typeface="Calibri" charset="0"/>
                <a:ea typeface="Calibri" charset="0"/>
                <a:cs typeface="Calibri" charset="0"/>
              </a:rPr>
              <a:t>Suspicion de surinfection pulmonaire</a:t>
            </a:r>
          </a:p>
          <a:p>
            <a:pPr marL="457200" lvl="1" indent="0">
              <a:buNone/>
            </a:pPr>
            <a:endParaRPr lang="fr-FR" dirty="0">
              <a:solidFill>
                <a:srgbClr val="CA8B0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lvl="0" indent="0">
              <a:buNone/>
            </a:pPr>
            <a:endParaRPr lang="fr-FR" dirty="0">
              <a:solidFill>
                <a:srgbClr val="CA8B0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" r="2445"/>
          <a:stretch/>
        </p:blipFill>
        <p:spPr>
          <a:xfrm>
            <a:off x="2084" y="0"/>
            <a:ext cx="1485442" cy="62071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28F22134-E1D0-C24B-BC8C-6F870C900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3993" y="5105074"/>
            <a:ext cx="2196013" cy="171959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20E19E6E-96FE-B547-9C24-E2CF2854B9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9015" y="6145560"/>
            <a:ext cx="1704985" cy="71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1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526" y="0"/>
            <a:ext cx="7656474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Alternatives à la RT-PCR </a:t>
            </a:r>
            <a:r>
              <a:rPr lang="fr-FR" altLang="fr-FR" sz="3200" b="1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naso</a:t>
            </a:r>
            <a:r>
              <a:rPr lang="fr-FR" altLang="fr-FR" sz="32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-pharyngée?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764704"/>
            <a:ext cx="8401942" cy="5832648"/>
          </a:xfrm>
        </p:spPr>
        <p:txBody>
          <a:bodyPr>
            <a:normAutofit/>
          </a:bodyPr>
          <a:lstStyle/>
          <a:p>
            <a:pPr lvl="0"/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TROD antigénique sur écouvillon </a:t>
            </a:r>
            <a:r>
              <a:rPr lang="fr-FR" dirty="0" err="1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nasopharyngé</a:t>
            </a:r>
            <a:endParaRPr lang="fr-FR" dirty="0">
              <a:solidFill>
                <a:srgbClr val="CA8B01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2"/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pPr lvl="0"/>
            <a:endParaRPr lang="fr-FR" dirty="0">
              <a:solidFill>
                <a:srgbClr val="CA8B0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" r="2445"/>
          <a:stretch/>
        </p:blipFill>
        <p:spPr>
          <a:xfrm>
            <a:off x="2084" y="0"/>
            <a:ext cx="1485442" cy="620713"/>
          </a:xfrm>
          <a:prstGeom prst="rect">
            <a:avLst/>
          </a:prstGeom>
        </p:spPr>
      </p:pic>
      <p:pic>
        <p:nvPicPr>
          <p:cNvPr id="3074" name="Picture 2" descr="BIOSYNEX TROD COVID-19 BSS | Pharmacie Des Drakkars">
            <a:extLst>
              <a:ext uri="{FF2B5EF4-FFF2-40B4-BE49-F238E27FC236}">
                <a16:creationId xmlns:a16="http://schemas.microsoft.com/office/drawing/2014/main" xmlns="" id="{C9D4BCAB-AB4D-924B-93A4-B2460DC4C4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17582"/>
          <a:stretch/>
        </p:blipFill>
        <p:spPr bwMode="auto">
          <a:xfrm>
            <a:off x="6156176" y="1412776"/>
            <a:ext cx="1335634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E5422F8C-DA9F-1145-9822-576FD3BF9E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938" y="1916832"/>
            <a:ext cx="1920826" cy="118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9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526" y="0"/>
            <a:ext cx="7656474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Alternatives à la RT-PCR </a:t>
            </a:r>
            <a:r>
              <a:rPr lang="fr-FR" altLang="fr-FR" sz="3200" b="1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naso</a:t>
            </a:r>
            <a:r>
              <a:rPr lang="fr-FR" altLang="fr-FR" sz="32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-pharyngée?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764704"/>
            <a:ext cx="8545958" cy="5832648"/>
          </a:xfrm>
        </p:spPr>
        <p:txBody>
          <a:bodyPr>
            <a:normAutofit/>
          </a:bodyPr>
          <a:lstStyle/>
          <a:p>
            <a:pPr lvl="0"/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TROD antigénique sur écouvillon </a:t>
            </a:r>
            <a:r>
              <a:rPr lang="fr-FR" dirty="0" err="1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nasopharyngé</a:t>
            </a:r>
            <a:endParaRPr lang="fr-FR" dirty="0">
              <a:solidFill>
                <a:srgbClr val="CA8B01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1"/>
            <a:r>
              <a:rPr lang="fr-FR" b="1" dirty="0" smtClean="0">
                <a:latin typeface="Hiragino Maru Gothic ProN" panose="020F0400000000000000" pitchFamily="34" charset="-128"/>
                <a:ea typeface="Hiragino Maru Gothic ProN" panose="020F0400000000000000" pitchFamily="34" charset="-128"/>
              </a:rPr>
              <a:t>/!\ </a:t>
            </a:r>
            <a:r>
              <a:rPr lang="fr-FR" dirty="0" smtClean="0">
                <a:latin typeface="Calibri" charset="0"/>
                <a:cs typeface="Calibri" charset="0"/>
              </a:rPr>
              <a:t>vs </a:t>
            </a:r>
            <a:r>
              <a:rPr lang="fr-FR" dirty="0">
                <a:latin typeface="Calibri" charset="0"/>
                <a:cs typeface="Calibri" charset="0"/>
              </a:rPr>
              <a:t>RT-PCR :	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Se = 32-62% </a:t>
            </a:r>
          </a:p>
          <a:p>
            <a:pPr marL="457200" lvl="1" indent="0">
              <a:buNone/>
            </a:pPr>
            <a:r>
              <a:rPr lang="fr-FR" dirty="0">
                <a:latin typeface="Calibri" charset="0"/>
                <a:ea typeface="Calibri" charset="0"/>
                <a:cs typeface="Calibri" charset="0"/>
              </a:rPr>
              <a:t>				</a:t>
            </a:r>
            <a:r>
              <a:rPr lang="fr-FR" dirty="0" err="1">
                <a:latin typeface="Calibri" charset="0"/>
                <a:ea typeface="Calibri" charset="0"/>
                <a:cs typeface="Calibri" charset="0"/>
              </a:rPr>
              <a:t>Sp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 = 93-100%</a:t>
            </a:r>
          </a:p>
          <a:p>
            <a:pPr lvl="2"/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pPr lvl="0"/>
            <a:endParaRPr lang="fr-FR" dirty="0">
              <a:solidFill>
                <a:srgbClr val="CA8B0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" r="2445"/>
          <a:stretch/>
        </p:blipFill>
        <p:spPr>
          <a:xfrm>
            <a:off x="2084" y="0"/>
            <a:ext cx="1485442" cy="62071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0D514238-46A9-A348-92EE-1E0029C6E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5266" y="1628800"/>
            <a:ext cx="1714128" cy="40549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26178D0C-E9FC-B044-8C4B-0DF7D70B6A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7242" y="2825552"/>
            <a:ext cx="599868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5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526" y="0"/>
            <a:ext cx="7656474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Alternatives à la RT-PCR </a:t>
            </a:r>
            <a:r>
              <a:rPr lang="fr-FR" altLang="fr-FR" sz="3200" b="1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naso</a:t>
            </a:r>
            <a:r>
              <a:rPr lang="fr-FR" altLang="fr-FR" sz="32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-pharyngée?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764704"/>
            <a:ext cx="8401942" cy="5832648"/>
          </a:xfrm>
        </p:spPr>
        <p:txBody>
          <a:bodyPr>
            <a:normAutofit/>
          </a:bodyPr>
          <a:lstStyle/>
          <a:p>
            <a:pPr lvl="0"/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TROD antigénique sur écouvillon </a:t>
            </a:r>
            <a:r>
              <a:rPr lang="fr-FR" dirty="0" err="1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nasopharyngé</a:t>
            </a:r>
            <a:endParaRPr lang="fr-FR" dirty="0">
              <a:solidFill>
                <a:srgbClr val="CA8B01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1"/>
            <a:r>
              <a:rPr lang="fr-FR" b="1" dirty="0">
                <a:latin typeface="Hiragino Maru Gothic ProN" panose="020F0400000000000000" pitchFamily="34" charset="-128"/>
                <a:ea typeface="Hiragino Maru Gothic ProN" panose="020F0400000000000000" pitchFamily="34" charset="-128"/>
              </a:rPr>
              <a:t>/!\ </a:t>
            </a:r>
            <a:r>
              <a:rPr lang="fr-FR" dirty="0" smtClean="0">
                <a:latin typeface="Calibri" charset="0"/>
                <a:cs typeface="Calibri" charset="0"/>
              </a:rPr>
              <a:t>vs </a:t>
            </a:r>
            <a:r>
              <a:rPr lang="fr-FR" dirty="0">
                <a:latin typeface="Calibri" charset="0"/>
                <a:cs typeface="Calibri" charset="0"/>
              </a:rPr>
              <a:t>RT-PCR :	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Se = 32-62% </a:t>
            </a:r>
          </a:p>
          <a:p>
            <a:pPr marL="457200" lvl="1" indent="0">
              <a:buNone/>
            </a:pPr>
            <a:r>
              <a:rPr lang="fr-FR" dirty="0">
                <a:latin typeface="Calibri" charset="0"/>
                <a:ea typeface="Calibri" charset="0"/>
                <a:cs typeface="Calibri" charset="0"/>
              </a:rPr>
              <a:t>				</a:t>
            </a:r>
            <a:r>
              <a:rPr lang="fr-FR" dirty="0" err="1">
                <a:latin typeface="Calibri" charset="0"/>
                <a:ea typeface="Calibri" charset="0"/>
                <a:cs typeface="Calibri" charset="0"/>
              </a:rPr>
              <a:t>Sp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 = 93-100%</a:t>
            </a:r>
          </a:p>
          <a:p>
            <a:pPr lvl="1"/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r>
              <a:rPr lang="fr-FR" dirty="0">
                <a:latin typeface="Calibri" charset="0"/>
                <a:ea typeface="Calibri" charset="0"/>
                <a:cs typeface="Calibri" charset="0"/>
              </a:rPr>
              <a:t>Indications                :</a:t>
            </a:r>
          </a:p>
          <a:p>
            <a:pPr lvl="2"/>
            <a:r>
              <a:rPr lang="fr-FR" dirty="0">
                <a:latin typeface="Calibri" charset="0"/>
                <a:ea typeface="Calibri" charset="0"/>
                <a:cs typeface="Calibri" charset="0"/>
              </a:rPr>
              <a:t>Symptomatiques si délai de RT-PCR &gt; 48h ET symptômes &lt; 4 jours</a:t>
            </a:r>
          </a:p>
          <a:p>
            <a:pPr marL="914400" lvl="2" indent="0">
              <a:buNone/>
            </a:pPr>
            <a:r>
              <a:rPr lang="fr-FR" dirty="0">
                <a:latin typeface="Calibri" charset="0"/>
                <a:ea typeface="Calibri" charset="0"/>
                <a:cs typeface="Calibri" charset="0"/>
              </a:rPr>
              <a:t>   (Si NEG et &gt;65ans ou autre FDR : contrôle par RT-PCR)</a:t>
            </a:r>
          </a:p>
          <a:p>
            <a:pPr lvl="2"/>
            <a:r>
              <a:rPr lang="fr-FR" dirty="0">
                <a:latin typeface="Calibri" charset="0"/>
                <a:ea typeface="Calibri" charset="0"/>
                <a:cs typeface="Calibri" charset="0"/>
              </a:rPr>
              <a:t>Dépistages de masse (hors cas contacts et clusters)</a:t>
            </a:r>
          </a:p>
          <a:p>
            <a:pPr lvl="2"/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pPr lvl="2"/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pPr lvl="0"/>
            <a:endParaRPr lang="fr-FR" dirty="0">
              <a:solidFill>
                <a:srgbClr val="CA8B0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" r="2445"/>
          <a:stretch/>
        </p:blipFill>
        <p:spPr>
          <a:xfrm>
            <a:off x="2084" y="0"/>
            <a:ext cx="1485442" cy="62071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0D514238-46A9-A348-92EE-1E0029C6E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5266" y="1628800"/>
            <a:ext cx="1714128" cy="40549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FE85540C-2E04-5846-AD0D-6406368C09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832" y="2852936"/>
            <a:ext cx="1023201" cy="5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5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526" y="0"/>
            <a:ext cx="7656474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Ceci n’est pas un </a:t>
            </a:r>
            <a:r>
              <a:rPr lang="fr-FR" altLang="fr-FR" sz="3200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cours sur la COVID-19 </a:t>
            </a:r>
            <a:r>
              <a:rPr lang="fr-FR" altLang="fr-FR" sz="32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!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6256" y="5749884"/>
            <a:ext cx="1767682" cy="8474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Etc…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" r="2445"/>
          <a:stretch/>
        </p:blipFill>
        <p:spPr>
          <a:xfrm>
            <a:off x="2084" y="0"/>
            <a:ext cx="1485442" cy="62071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0E59056-7477-6548-8120-03B76C974E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2"/>
          <a:stretch/>
        </p:blipFill>
        <p:spPr>
          <a:xfrm>
            <a:off x="744805" y="980728"/>
            <a:ext cx="2441352" cy="114312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A9AEA891-5335-2C45-836C-4AF0554FA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1" y="3786721"/>
            <a:ext cx="4132133" cy="107212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65D71978-F2E7-0549-B4EF-6EE9A07444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805" y="2655540"/>
            <a:ext cx="3556000" cy="14859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11F264FE-0B75-B847-BF5B-35F849BA93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3654" y="980480"/>
            <a:ext cx="3556000" cy="206227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912F1BF1-8CF9-4142-817A-A5A09AB48A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805" y="5077736"/>
            <a:ext cx="40259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526" y="0"/>
            <a:ext cx="7656474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Alternatives à la RT-PCR </a:t>
            </a:r>
            <a:r>
              <a:rPr lang="fr-FR" altLang="fr-FR" sz="3200" b="1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naso</a:t>
            </a:r>
            <a:r>
              <a:rPr lang="fr-FR" altLang="fr-FR" sz="32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-pharyngée?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764704"/>
            <a:ext cx="8401942" cy="5832648"/>
          </a:xfrm>
        </p:spPr>
        <p:txBody>
          <a:bodyPr>
            <a:normAutofit/>
          </a:bodyPr>
          <a:lstStyle/>
          <a:p>
            <a:pPr lvl="0"/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Sérologie </a:t>
            </a:r>
          </a:p>
          <a:p>
            <a:pPr lvl="1"/>
            <a:r>
              <a:rPr lang="fr-FR" dirty="0" err="1">
                <a:latin typeface="Calibri" charset="0"/>
                <a:ea typeface="Calibri" charset="0"/>
                <a:cs typeface="Calibri" charset="0"/>
              </a:rPr>
              <a:t>IgM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 et </a:t>
            </a:r>
            <a:r>
              <a:rPr lang="fr-FR" dirty="0" err="1">
                <a:latin typeface="Calibri" charset="0"/>
                <a:ea typeface="Calibri" charset="0"/>
                <a:cs typeface="Calibri" charset="0"/>
              </a:rPr>
              <a:t>IgG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 au laboratoire (pas en TROD)</a:t>
            </a:r>
          </a:p>
          <a:p>
            <a:pPr lvl="1"/>
            <a:r>
              <a:rPr lang="fr-FR" dirty="0" smtClean="0">
                <a:latin typeface="Calibri" charset="0"/>
                <a:ea typeface="Calibri" charset="0"/>
                <a:cs typeface="Calibri" charset="0"/>
              </a:rPr>
              <a:t>Diagnostic 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de rattrapage</a:t>
            </a:r>
          </a:p>
          <a:p>
            <a:pPr lvl="2"/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pPr lvl="2"/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pPr lvl="0"/>
            <a:endParaRPr lang="fr-FR" dirty="0">
              <a:solidFill>
                <a:srgbClr val="CA8B0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" r="2445"/>
          <a:stretch/>
        </p:blipFill>
        <p:spPr>
          <a:xfrm>
            <a:off x="2084" y="0"/>
            <a:ext cx="1485442" cy="62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8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526" y="0"/>
            <a:ext cx="7656474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Alternatives à la RT-PCR </a:t>
            </a:r>
            <a:r>
              <a:rPr lang="fr-FR" altLang="fr-FR" sz="3200" b="1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naso</a:t>
            </a:r>
            <a:r>
              <a:rPr lang="fr-FR" altLang="fr-FR" sz="32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-pharyngée?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764704"/>
            <a:ext cx="8153400" cy="5832648"/>
          </a:xfrm>
        </p:spPr>
        <p:txBody>
          <a:bodyPr>
            <a:normAutofit/>
          </a:bodyPr>
          <a:lstStyle/>
          <a:p>
            <a:pPr lvl="0"/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Prélèvements salivaires ?</a:t>
            </a:r>
          </a:p>
          <a:p>
            <a:pPr lvl="1"/>
            <a:r>
              <a:rPr lang="fr-FR" dirty="0">
                <a:latin typeface="Calibri" charset="0"/>
                <a:ea typeface="Calibri" charset="0"/>
                <a:cs typeface="Calibri" charset="0"/>
              </a:rPr>
              <a:t>Stratégie d’avenir ?</a:t>
            </a:r>
          </a:p>
          <a:p>
            <a:pPr lvl="1"/>
            <a:endParaRPr lang="fr-FR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" r="2445"/>
          <a:stretch/>
        </p:blipFill>
        <p:spPr>
          <a:xfrm>
            <a:off x="2084" y="0"/>
            <a:ext cx="1485442" cy="62071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E173517E-3E93-7C4D-9D62-763B2BC40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9056" y="1966712"/>
            <a:ext cx="6097280" cy="268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2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526" y="0"/>
            <a:ext cx="7656474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Alternatives à la RT-PCR </a:t>
            </a:r>
            <a:r>
              <a:rPr lang="fr-FR" altLang="fr-FR" sz="3200" b="1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naso</a:t>
            </a:r>
            <a:r>
              <a:rPr lang="fr-FR" altLang="fr-FR" sz="32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-pharyngée?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764704"/>
            <a:ext cx="8153400" cy="5832648"/>
          </a:xfrm>
        </p:spPr>
        <p:txBody>
          <a:bodyPr>
            <a:normAutofit/>
          </a:bodyPr>
          <a:lstStyle/>
          <a:p>
            <a:pPr lvl="0"/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Prélèvements salivaires ?</a:t>
            </a:r>
          </a:p>
          <a:p>
            <a:pPr lvl="1"/>
            <a:r>
              <a:rPr lang="fr-FR" dirty="0">
                <a:latin typeface="Calibri" charset="0"/>
                <a:ea typeface="Calibri" charset="0"/>
                <a:cs typeface="Calibri" charset="0"/>
              </a:rPr>
              <a:t>Stratégie d’avenir ?</a:t>
            </a:r>
          </a:p>
          <a:p>
            <a:pPr lvl="1"/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r>
              <a:rPr lang="fr-FR" dirty="0">
                <a:latin typeface="Calibri" charset="0"/>
                <a:ea typeface="Calibri" charset="0"/>
                <a:cs typeface="Calibri" charset="0"/>
              </a:rPr>
              <a:t>Plusieurs études en cours</a:t>
            </a:r>
          </a:p>
          <a:p>
            <a:pPr lvl="1"/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r>
              <a:rPr lang="fr-FR" dirty="0">
                <a:latin typeface="Calibri" charset="0"/>
                <a:ea typeface="Calibri" charset="0"/>
                <a:cs typeface="Calibri" charset="0"/>
              </a:rPr>
              <a:t>RT-PCR salivaire, Indications                :</a:t>
            </a:r>
          </a:p>
          <a:p>
            <a:pPr lvl="2"/>
            <a:r>
              <a:rPr lang="fr-FR" dirty="0">
                <a:latin typeface="Calibri" charset="0"/>
                <a:ea typeface="Calibri" charset="0"/>
                <a:cs typeface="Calibri" charset="0"/>
              </a:rPr>
              <a:t>Symptomatiques jusqu’à J7, si </a:t>
            </a:r>
            <a:r>
              <a:rPr lang="fr-FR" dirty="0" err="1">
                <a:latin typeface="Calibri" charset="0"/>
                <a:ea typeface="Calibri" charset="0"/>
                <a:cs typeface="Calibri" charset="0"/>
              </a:rPr>
              <a:t>nasopharyngé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 CI</a:t>
            </a:r>
          </a:p>
          <a:p>
            <a:pPr lvl="2"/>
            <a:r>
              <a:rPr lang="fr-FR" dirty="0">
                <a:latin typeface="Calibri" charset="0"/>
                <a:ea typeface="Calibri" charset="0"/>
                <a:cs typeface="Calibri" charset="0"/>
              </a:rPr>
              <a:t>Trop faible sensibilité pour les asymptomatiques</a:t>
            </a:r>
          </a:p>
          <a:p>
            <a:pPr lvl="1"/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r>
              <a:rPr lang="fr-FR" dirty="0">
                <a:latin typeface="Calibri" charset="0"/>
                <a:ea typeface="Calibri" charset="0"/>
                <a:cs typeface="Calibri" charset="0"/>
              </a:rPr>
              <a:t>Test salivaire </a:t>
            </a:r>
            <a:r>
              <a:rPr lang="fr-FR" dirty="0" err="1">
                <a:latin typeface="Calibri" charset="0"/>
                <a:ea typeface="Calibri" charset="0"/>
                <a:cs typeface="Calibri" charset="0"/>
              </a:rPr>
              <a:t>EasyCov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 (RT-LAMP)</a:t>
            </a:r>
          </a:p>
          <a:p>
            <a:pPr lvl="2"/>
            <a:r>
              <a:rPr lang="fr-FR" dirty="0">
                <a:latin typeface="Calibri" charset="0"/>
                <a:ea typeface="Calibri" charset="0"/>
                <a:cs typeface="Calibri" charset="0"/>
              </a:rPr>
              <a:t>Se 87,5 % ; </a:t>
            </a:r>
            <a:r>
              <a:rPr lang="fr-FR" dirty="0" err="1">
                <a:latin typeface="Calibri" charset="0"/>
                <a:ea typeface="Calibri" charset="0"/>
                <a:cs typeface="Calibri" charset="0"/>
              </a:rPr>
              <a:t>Sp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 99,4 %</a:t>
            </a:r>
          </a:p>
          <a:p>
            <a:pPr lvl="1"/>
            <a:endParaRPr lang="fr-FR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" r="2445"/>
          <a:stretch/>
        </p:blipFill>
        <p:spPr>
          <a:xfrm>
            <a:off x="2084" y="0"/>
            <a:ext cx="1485442" cy="62071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E680650F-2304-5543-BF7E-10655E634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880" y="3356992"/>
            <a:ext cx="1023201" cy="5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2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526" y="0"/>
            <a:ext cx="7656474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Quelle stratégie diagnostique 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" r="2445"/>
          <a:stretch/>
        </p:blipFill>
        <p:spPr>
          <a:xfrm>
            <a:off x="2084" y="0"/>
            <a:ext cx="1485442" cy="620713"/>
          </a:xfrm>
          <a:prstGeom prst="rect">
            <a:avLst/>
          </a:prstGeom>
        </p:spPr>
      </p:pic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xmlns="" id="{65F80124-8A5D-E542-A951-8A1EFEE042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3948105"/>
              </p:ext>
            </p:extLst>
          </p:nvPr>
        </p:nvGraphicFramePr>
        <p:xfrm>
          <a:off x="0" y="1052761"/>
          <a:ext cx="9144000" cy="5112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A5D7EE96-E393-9B4A-B962-AD3B2DC5086B}"/>
              </a:ext>
            </a:extLst>
          </p:cNvPr>
          <p:cNvCxnSpPr/>
          <p:nvPr/>
        </p:nvCxnSpPr>
        <p:spPr bwMode="auto">
          <a:xfrm>
            <a:off x="7452320" y="2708920"/>
            <a:ext cx="0" cy="100811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xmlns="" id="{F7A34FFC-8F46-5944-A220-2BF3154D57C9}"/>
              </a:ext>
            </a:extLst>
          </p:cNvPr>
          <p:cNvCxnSpPr/>
          <p:nvPr/>
        </p:nvCxnSpPr>
        <p:spPr bwMode="auto">
          <a:xfrm>
            <a:off x="8532440" y="2708920"/>
            <a:ext cx="0" cy="100811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xmlns="" id="{FC53E126-8E57-CF4C-B1ED-FDD19828672C}"/>
              </a:ext>
            </a:extLst>
          </p:cNvPr>
          <p:cNvCxnSpPr/>
          <p:nvPr/>
        </p:nvCxnSpPr>
        <p:spPr bwMode="auto">
          <a:xfrm>
            <a:off x="5311703" y="4397867"/>
            <a:ext cx="216024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="" id="{50BB9F30-FAD7-5D4D-9393-29375AF297FD}"/>
              </a:ext>
            </a:extLst>
          </p:cNvPr>
          <p:cNvCxnSpPr/>
          <p:nvPr/>
        </p:nvCxnSpPr>
        <p:spPr bwMode="auto">
          <a:xfrm>
            <a:off x="6372200" y="4397867"/>
            <a:ext cx="1129" cy="956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4855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54" r="25872"/>
          <a:stretch/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18643"/>
            <a:ext cx="9144000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Prise en charge à domicile</a:t>
            </a:r>
          </a:p>
        </p:txBody>
      </p:sp>
    </p:spTree>
    <p:extLst>
      <p:ext uri="{BB962C8B-B14F-4D97-AF65-F5344CB8AC3E}">
        <p14:creationId xmlns:p14="http://schemas.microsoft.com/office/powerpoint/2010/main" val="190262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526" y="0"/>
            <a:ext cx="7656474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 domicile : qui hospitaliser ?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764704"/>
            <a:ext cx="8153400" cy="5832648"/>
          </a:xfrm>
        </p:spPr>
        <p:txBody>
          <a:bodyPr>
            <a:normAutofit/>
          </a:bodyPr>
          <a:lstStyle/>
          <a:p>
            <a:pPr lvl="0"/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Signes de gravité</a:t>
            </a:r>
          </a:p>
          <a:p>
            <a:pPr lvl="1"/>
            <a:r>
              <a:rPr lang="fr-FR" dirty="0">
                <a:latin typeface="Calibri" charset="0"/>
                <a:ea typeface="Calibri" charset="0"/>
                <a:cs typeface="Calibri" charset="0"/>
              </a:rPr>
              <a:t>Polypnée &gt; 22/min </a:t>
            </a:r>
          </a:p>
          <a:p>
            <a:pPr marL="457200" lvl="1" indent="0">
              <a:buNone/>
            </a:pPr>
            <a:r>
              <a:rPr lang="fr-FR" dirty="0">
                <a:latin typeface="Calibri" charset="0"/>
                <a:ea typeface="Calibri" charset="0"/>
                <a:cs typeface="Calibri" charset="0"/>
              </a:rPr>
              <a:t>	ou dyspnée</a:t>
            </a:r>
          </a:p>
          <a:p>
            <a:pPr lvl="1"/>
            <a:r>
              <a:rPr lang="fr-FR" dirty="0">
                <a:latin typeface="Calibri" charset="0"/>
                <a:ea typeface="Calibri" charset="0"/>
                <a:cs typeface="Calibri" charset="0"/>
              </a:rPr>
              <a:t>Sp02 &lt; 95% en air ambiant </a:t>
            </a:r>
          </a:p>
          <a:p>
            <a:pPr marL="457200" lvl="1" indent="0">
              <a:buNone/>
            </a:pPr>
            <a:r>
              <a:rPr lang="fr-FR" dirty="0">
                <a:latin typeface="Calibri" charset="0"/>
                <a:ea typeface="Calibri" charset="0"/>
                <a:cs typeface="Calibri" charset="0"/>
              </a:rPr>
              <a:t>	(ou &lt; 91% si IRC)</a:t>
            </a:r>
          </a:p>
          <a:p>
            <a:pPr lvl="1"/>
            <a:r>
              <a:rPr lang="fr-FR" dirty="0">
                <a:latin typeface="Calibri" charset="0"/>
                <a:ea typeface="Calibri" charset="0"/>
                <a:cs typeface="Calibri" charset="0"/>
              </a:rPr>
              <a:t>PA systolique &lt; 100 </a:t>
            </a:r>
            <a:r>
              <a:rPr lang="fr-FR" dirty="0" err="1">
                <a:latin typeface="Calibri" charset="0"/>
                <a:ea typeface="Calibri" charset="0"/>
                <a:cs typeface="Calibri" charset="0"/>
              </a:rPr>
              <a:t>mmHg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457200" lvl="1" indent="0">
              <a:buNone/>
            </a:pPr>
            <a:r>
              <a:rPr lang="fr-FR" dirty="0">
                <a:latin typeface="Calibri" charset="0"/>
                <a:ea typeface="Calibri" charset="0"/>
                <a:cs typeface="Calibri" charset="0"/>
              </a:rPr>
              <a:t>	(sauf antihypertenseur)</a:t>
            </a:r>
          </a:p>
          <a:p>
            <a:pPr lvl="1"/>
            <a:r>
              <a:rPr lang="fr-FR" dirty="0">
                <a:latin typeface="Calibri" charset="0"/>
                <a:ea typeface="Calibri" charset="0"/>
                <a:cs typeface="Calibri" charset="0"/>
              </a:rPr>
              <a:t>Altération de la conscience, confusion</a:t>
            </a:r>
          </a:p>
          <a:p>
            <a:pPr lvl="1"/>
            <a:r>
              <a:rPr lang="fr-FR" dirty="0">
                <a:latin typeface="Calibri" charset="0"/>
                <a:ea typeface="Calibri" charset="0"/>
                <a:cs typeface="Calibri" charset="0"/>
              </a:rPr>
              <a:t>Déshydratation </a:t>
            </a:r>
          </a:p>
          <a:p>
            <a:pPr lvl="1"/>
            <a:r>
              <a:rPr lang="fr-FR" dirty="0">
                <a:latin typeface="Calibri" charset="0"/>
                <a:ea typeface="Calibri" charset="0"/>
                <a:cs typeface="Calibri" charset="0"/>
              </a:rPr>
              <a:t>Altération brutale de l’état général chez le sujet âgé</a:t>
            </a:r>
          </a:p>
          <a:p>
            <a:pPr lvl="1"/>
            <a:endParaRPr lang="fr-FR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" r="2445"/>
          <a:stretch/>
        </p:blipFill>
        <p:spPr>
          <a:xfrm>
            <a:off x="2084" y="0"/>
            <a:ext cx="1485442" cy="620713"/>
          </a:xfrm>
          <a:prstGeom prst="rect">
            <a:avLst/>
          </a:prstGeom>
        </p:spPr>
      </p:pic>
      <p:pic>
        <p:nvPicPr>
          <p:cNvPr id="8194" name="Picture 2" descr="Oxymètre de pouls - Saturomètre Professionnel">
            <a:extLst>
              <a:ext uri="{FF2B5EF4-FFF2-40B4-BE49-F238E27FC236}">
                <a16:creationId xmlns:a16="http://schemas.microsoft.com/office/drawing/2014/main" xmlns="" id="{8D7EA2AA-BDAA-E449-B97C-8EAF6819F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001779"/>
            <a:ext cx="1859269" cy="185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HRONOMÈTRE MÉCANIQUE 60&quot; - Pierron">
            <a:extLst>
              <a:ext uri="{FF2B5EF4-FFF2-40B4-BE49-F238E27FC236}">
                <a16:creationId xmlns:a16="http://schemas.microsoft.com/office/drawing/2014/main" xmlns="" id="{8A5B4C15-80DA-5A42-8ABA-FC3BEDE6C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995" y="804174"/>
            <a:ext cx="1571237" cy="157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77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526" y="0"/>
            <a:ext cx="7656474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 domicile : qui hospitaliser ?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764704"/>
            <a:ext cx="8153400" cy="5832648"/>
          </a:xfrm>
        </p:spPr>
        <p:txBody>
          <a:bodyPr>
            <a:normAutofit/>
          </a:bodyPr>
          <a:lstStyle/>
          <a:p>
            <a:pPr lvl="0"/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Signes de gravité</a:t>
            </a:r>
          </a:p>
          <a:p>
            <a:pPr lvl="1"/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Facteurs de risque d’aggravation </a:t>
            </a:r>
            <a:r>
              <a:rPr lang="fr-FR" dirty="0" smtClean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HCSP</a:t>
            </a:r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endParaRPr lang="fr-FR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" r="2445"/>
          <a:stretch/>
        </p:blipFill>
        <p:spPr>
          <a:xfrm>
            <a:off x="2084" y="0"/>
            <a:ext cx="1485442" cy="620713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87431" y="2420888"/>
            <a:ext cx="815340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sz="2400" dirty="0" smtClean="0">
                <a:latin typeface="Calibri" charset="0"/>
                <a:ea typeface="Calibri" charset="0"/>
                <a:cs typeface="Calibri" charset="0"/>
              </a:rPr>
              <a:t>&gt;65 ans</a:t>
            </a:r>
          </a:p>
          <a:p>
            <a:pPr lvl="1"/>
            <a:r>
              <a:rPr lang="fr-FR" sz="2400" dirty="0" smtClean="0">
                <a:latin typeface="Calibri" charset="0"/>
                <a:ea typeface="Calibri" charset="0"/>
                <a:cs typeface="Calibri" charset="0"/>
              </a:rPr>
              <a:t>IMC &gt;30</a:t>
            </a:r>
          </a:p>
          <a:p>
            <a:pPr lvl="1"/>
            <a:r>
              <a:rPr lang="fr-FR" sz="2400" dirty="0" smtClean="0">
                <a:latin typeface="Calibri" charset="0"/>
                <a:ea typeface="Calibri" charset="0"/>
                <a:cs typeface="Calibri" charset="0"/>
              </a:rPr>
              <a:t>Insuffisance rénale dialysée</a:t>
            </a:r>
          </a:p>
          <a:p>
            <a:pPr lvl="1"/>
            <a:r>
              <a:rPr lang="fr-FR" sz="2400" dirty="0" smtClean="0">
                <a:latin typeface="Calibri" charset="0"/>
                <a:ea typeface="Calibri" charset="0"/>
                <a:cs typeface="Calibri" charset="0"/>
              </a:rPr>
              <a:t>Insuffisance cardiaque sévère</a:t>
            </a:r>
          </a:p>
          <a:p>
            <a:pPr lvl="1"/>
            <a:r>
              <a:rPr lang="fr-FR" sz="2400" dirty="0" smtClean="0">
                <a:latin typeface="Calibri" charset="0"/>
                <a:ea typeface="Calibri" charset="0"/>
                <a:cs typeface="Calibri" charset="0"/>
              </a:rPr>
              <a:t>Insuffisance respiratoire chronique	</a:t>
            </a:r>
          </a:p>
          <a:p>
            <a:pPr lvl="1"/>
            <a:r>
              <a:rPr lang="fr-FR" sz="2400" dirty="0" smtClean="0">
                <a:latin typeface="Calibri" charset="0"/>
                <a:ea typeface="Calibri" charset="0"/>
                <a:cs typeface="Calibri" charset="0"/>
              </a:rPr>
              <a:t>Terrain cardiovasculaire : hypertension artérielle AVC, coronaropathie… </a:t>
            </a:r>
          </a:p>
          <a:p>
            <a:pPr lvl="1"/>
            <a:r>
              <a:rPr lang="fr-FR" sz="2400" dirty="0" smtClean="0">
                <a:latin typeface="Calibri" charset="0"/>
                <a:ea typeface="Calibri" charset="0"/>
                <a:cs typeface="Calibri" charset="0"/>
              </a:rPr>
              <a:t>Cirrhose </a:t>
            </a:r>
          </a:p>
          <a:p>
            <a:pPr lvl="1"/>
            <a:r>
              <a:rPr lang="fr-FR" sz="2400" dirty="0" smtClean="0">
                <a:latin typeface="Calibri" charset="0"/>
                <a:ea typeface="Calibri" charset="0"/>
                <a:cs typeface="Calibri" charset="0"/>
              </a:rPr>
              <a:t>Diabète déséquilibré</a:t>
            </a:r>
          </a:p>
          <a:p>
            <a:pPr lvl="1"/>
            <a:r>
              <a:rPr lang="fr-FR" sz="2400" dirty="0" smtClean="0">
                <a:latin typeface="Calibri" charset="0"/>
                <a:ea typeface="Calibri" charset="0"/>
                <a:cs typeface="Calibri" charset="0"/>
              </a:rPr>
              <a:t>Grossesse</a:t>
            </a:r>
          </a:p>
          <a:p>
            <a:pPr lvl="1"/>
            <a:r>
              <a:rPr lang="fr-FR" sz="2400" dirty="0" smtClean="0">
                <a:latin typeface="Calibri" charset="0"/>
                <a:ea typeface="Calibri" charset="0"/>
                <a:cs typeface="Calibri" charset="0"/>
              </a:rPr>
              <a:t>Immunodépression </a:t>
            </a:r>
            <a:endParaRPr lang="fr-FR" sz="2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87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526" y="0"/>
            <a:ext cx="7656474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 domicile : qui hospitaliser ?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764704"/>
            <a:ext cx="8153400" cy="5832648"/>
          </a:xfrm>
        </p:spPr>
        <p:txBody>
          <a:bodyPr>
            <a:normAutofit/>
          </a:bodyPr>
          <a:lstStyle/>
          <a:p>
            <a:pPr lvl="0"/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Signes de gravité</a:t>
            </a:r>
          </a:p>
          <a:p>
            <a:pPr lvl="1"/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Facteurs de risque d’aggravation HCSP</a:t>
            </a:r>
          </a:p>
          <a:p>
            <a:endParaRPr lang="fr-FR" dirty="0">
              <a:solidFill>
                <a:srgbClr val="CA8B01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Environnement </a:t>
            </a:r>
            <a:r>
              <a:rPr lang="fr-FR" dirty="0" smtClean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psycho-social incompatible</a:t>
            </a:r>
            <a:endParaRPr lang="fr-FR" dirty="0">
              <a:solidFill>
                <a:srgbClr val="CA8B01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1"/>
            <a:r>
              <a:rPr lang="fr-FR" dirty="0">
                <a:latin typeface="Calibri" charset="0"/>
                <a:ea typeface="Calibri" charset="0"/>
                <a:cs typeface="Calibri" charset="0"/>
              </a:rPr>
              <a:t>Isolement social</a:t>
            </a:r>
          </a:p>
          <a:p>
            <a:pPr lvl="1"/>
            <a:r>
              <a:rPr lang="fr-FR" dirty="0">
                <a:latin typeface="Calibri" charset="0"/>
                <a:ea typeface="Calibri" charset="0"/>
                <a:cs typeface="Calibri" charset="0"/>
              </a:rPr>
              <a:t>Conditions de </a:t>
            </a:r>
            <a:r>
              <a:rPr lang="fr-FR" dirty="0" smtClean="0">
                <a:latin typeface="Calibri" charset="0"/>
                <a:ea typeface="Calibri" charset="0"/>
                <a:cs typeface="Calibri" charset="0"/>
              </a:rPr>
              <a:t>vie, logistique</a:t>
            </a:r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r>
              <a:rPr lang="fr-FR" dirty="0" smtClean="0">
                <a:latin typeface="Calibri" charset="0"/>
                <a:ea typeface="Calibri" charset="0"/>
                <a:cs typeface="Calibri" charset="0"/>
              </a:rPr>
              <a:t>Contacts à risque d’aggravation</a:t>
            </a:r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r>
              <a:rPr lang="fr-FR" dirty="0">
                <a:latin typeface="Calibri" charset="0"/>
                <a:ea typeface="Calibri" charset="0"/>
                <a:cs typeface="Calibri" charset="0"/>
              </a:rPr>
              <a:t>…</a:t>
            </a:r>
          </a:p>
          <a:p>
            <a:pPr lvl="1"/>
            <a:endParaRPr lang="fr-FR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" r="2445"/>
          <a:stretch/>
        </p:blipFill>
        <p:spPr>
          <a:xfrm>
            <a:off x="2084" y="0"/>
            <a:ext cx="1485442" cy="62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1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526" y="0"/>
            <a:ext cx="7656474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 domicile : quel traitement ?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764704"/>
            <a:ext cx="8153400" cy="58326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Prescription systématique </a:t>
            </a:r>
            <a:r>
              <a:rPr lang="fr-FR" dirty="0" smtClean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pPr lvl="1"/>
            <a:r>
              <a:rPr lang="fr-FR" sz="3200" dirty="0" smtClean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Paracétamol</a:t>
            </a:r>
            <a:endParaRPr lang="fr-FR" sz="3200" dirty="0">
              <a:solidFill>
                <a:srgbClr val="00B050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1"/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endParaRPr lang="fr-FR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" r="2445"/>
          <a:stretch/>
        </p:blipFill>
        <p:spPr>
          <a:xfrm>
            <a:off x="2084" y="0"/>
            <a:ext cx="1485442" cy="62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9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526" y="0"/>
            <a:ext cx="7656474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 domicile : quel traitement ?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764704"/>
            <a:ext cx="8153400" cy="58326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92D050"/>
                </a:solidFill>
                <a:latin typeface="Calibri" charset="0"/>
                <a:ea typeface="Calibri" charset="0"/>
                <a:cs typeface="Calibri" charset="0"/>
              </a:rPr>
              <a:t>À discuter:</a:t>
            </a:r>
          </a:p>
          <a:p>
            <a:pPr lvl="1"/>
            <a:r>
              <a:rPr lang="fr-FR" sz="3200" dirty="0" smtClean="0">
                <a:solidFill>
                  <a:srgbClr val="92D050"/>
                </a:solidFill>
                <a:latin typeface="Calibri" charset="0"/>
                <a:ea typeface="Calibri" charset="0"/>
                <a:cs typeface="Calibri" charset="0"/>
              </a:rPr>
              <a:t>HBPM</a:t>
            </a:r>
            <a:r>
              <a:rPr lang="fr-FR" dirty="0" smtClean="0">
                <a:solidFill>
                  <a:srgbClr val="92D05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endParaRPr lang="fr-FR" dirty="0">
              <a:solidFill>
                <a:srgbClr val="92D050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2"/>
            <a:r>
              <a:rPr lang="fr-FR" sz="2800" dirty="0">
                <a:latin typeface="Calibri" charset="0"/>
                <a:ea typeface="Calibri" charset="0"/>
                <a:cs typeface="Calibri" charset="0"/>
              </a:rPr>
              <a:t>si facteur de risque thromboembolique :</a:t>
            </a:r>
          </a:p>
          <a:p>
            <a:pPr marL="1371600" lvl="3" indent="0">
              <a:buNone/>
            </a:pPr>
            <a:r>
              <a:rPr lang="fr-FR" sz="2400" dirty="0">
                <a:latin typeface="Calibri" charset="0"/>
                <a:ea typeface="Calibri" charset="0"/>
                <a:cs typeface="Calibri" charset="0"/>
              </a:rPr>
              <a:t>	+++	alitement, cancer, </a:t>
            </a:r>
            <a:r>
              <a:rPr lang="fr-FR" sz="2400" dirty="0" smtClean="0">
                <a:latin typeface="Calibri" charset="0"/>
                <a:ea typeface="Calibri" charset="0"/>
                <a:cs typeface="Calibri" charset="0"/>
              </a:rPr>
              <a:t>ATCD</a:t>
            </a:r>
            <a:endParaRPr lang="fr-FR" sz="2400" dirty="0">
              <a:latin typeface="Calibri" charset="0"/>
              <a:ea typeface="Calibri" charset="0"/>
              <a:cs typeface="Calibri" charset="0"/>
            </a:endParaRPr>
          </a:p>
          <a:p>
            <a:pPr marL="1371600" lvl="3" indent="0">
              <a:buNone/>
            </a:pPr>
            <a:r>
              <a:rPr lang="fr-FR" sz="2400" dirty="0">
                <a:latin typeface="Calibri" charset="0"/>
                <a:ea typeface="Calibri" charset="0"/>
                <a:cs typeface="Calibri" charset="0"/>
              </a:rPr>
              <a:t>	++ 	traumatisme ou chirurgie récente</a:t>
            </a:r>
          </a:p>
          <a:p>
            <a:pPr marL="1371600" lvl="3" indent="0">
              <a:buNone/>
            </a:pPr>
            <a:r>
              <a:rPr lang="fr-FR" sz="2400" dirty="0">
                <a:latin typeface="Calibri" charset="0"/>
                <a:ea typeface="Calibri" charset="0"/>
                <a:cs typeface="Calibri" charset="0"/>
              </a:rPr>
              <a:t>	+ 	≥70ans, obésité, traitement hormonal</a:t>
            </a:r>
          </a:p>
          <a:p>
            <a:pPr lvl="2"/>
            <a:r>
              <a:rPr lang="fr-FR" sz="2800" dirty="0" err="1">
                <a:latin typeface="Calibri" charset="0"/>
                <a:ea typeface="Calibri" charset="0"/>
                <a:cs typeface="Calibri" charset="0"/>
              </a:rPr>
              <a:t>Enoxaparine</a:t>
            </a:r>
            <a:r>
              <a:rPr lang="fr-FR" sz="2800" dirty="0">
                <a:latin typeface="Calibri" charset="0"/>
                <a:ea typeface="Calibri" charset="0"/>
                <a:cs typeface="Calibri" charset="0"/>
              </a:rPr>
              <a:t> (LOVENOX) 0,4 </a:t>
            </a:r>
            <a:r>
              <a:rPr lang="fr-FR" sz="2800" dirty="0" err="1">
                <a:latin typeface="Calibri" charset="0"/>
                <a:ea typeface="Calibri" charset="0"/>
                <a:cs typeface="Calibri" charset="0"/>
              </a:rPr>
              <a:t>mL</a:t>
            </a:r>
            <a:r>
              <a:rPr lang="fr-FR" sz="2800" dirty="0">
                <a:latin typeface="Calibri" charset="0"/>
                <a:ea typeface="Calibri" charset="0"/>
                <a:cs typeface="Calibri" charset="0"/>
              </a:rPr>
              <a:t> /24h</a:t>
            </a:r>
          </a:p>
          <a:p>
            <a:pPr marL="914400" lvl="2" indent="0">
              <a:buNone/>
            </a:pPr>
            <a:r>
              <a:rPr lang="fr-FR" dirty="0">
                <a:latin typeface="Calibri" charset="0"/>
                <a:ea typeface="Calibri" charset="0"/>
                <a:cs typeface="Calibri" charset="0"/>
              </a:rPr>
              <a:t>	Voire 0,4 </a:t>
            </a:r>
            <a:r>
              <a:rPr lang="fr-FR" dirty="0" err="1">
                <a:latin typeface="Calibri" charset="0"/>
                <a:ea typeface="Calibri" charset="0"/>
                <a:cs typeface="Calibri" charset="0"/>
              </a:rPr>
              <a:t>mL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 /12h si risque majoré </a:t>
            </a:r>
          </a:p>
          <a:p>
            <a:pPr marL="914400" lvl="2" indent="0">
              <a:buNone/>
            </a:pPr>
            <a:r>
              <a:rPr lang="fr-FR" dirty="0">
                <a:latin typeface="Calibri" charset="0"/>
                <a:ea typeface="Calibri" charset="0"/>
                <a:cs typeface="Calibri" charset="0"/>
              </a:rPr>
              <a:t>	et 0,6 </a:t>
            </a:r>
            <a:r>
              <a:rPr lang="fr-FR" dirty="0" err="1">
                <a:latin typeface="Calibri" charset="0"/>
                <a:ea typeface="Calibri" charset="0"/>
                <a:cs typeface="Calibri" charset="0"/>
              </a:rPr>
              <a:t>mL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 /12h si poids &gt; 120kg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" r="2445"/>
          <a:stretch/>
        </p:blipFill>
        <p:spPr>
          <a:xfrm>
            <a:off x="2084" y="0"/>
            <a:ext cx="1485442" cy="62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0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54" r="25872"/>
          <a:stretch/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18643"/>
            <a:ext cx="9144000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Éléments virologiques</a:t>
            </a:r>
            <a:endParaRPr lang="fr-FR" altLang="fr-FR" sz="3200" b="1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76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526" y="0"/>
            <a:ext cx="7656474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 domicile : quel traitement ?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764704"/>
            <a:ext cx="8153400" cy="58326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92D050"/>
                </a:solidFill>
                <a:latin typeface="Calibri" charset="0"/>
                <a:ea typeface="Calibri" charset="0"/>
                <a:cs typeface="Calibri" charset="0"/>
              </a:rPr>
              <a:t>À discuter:</a:t>
            </a:r>
          </a:p>
          <a:p>
            <a:pPr lvl="1"/>
            <a:r>
              <a:rPr lang="fr-FR" sz="3200" dirty="0" smtClean="0">
                <a:solidFill>
                  <a:srgbClr val="92D050"/>
                </a:solidFill>
                <a:latin typeface="Calibri" charset="0"/>
                <a:ea typeface="Calibri" charset="0"/>
                <a:cs typeface="Calibri" charset="0"/>
              </a:rPr>
              <a:t>HBPM</a:t>
            </a:r>
            <a:endParaRPr lang="fr-FR" sz="3200" dirty="0">
              <a:solidFill>
                <a:srgbClr val="92D05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57200" lvl="1" indent="0">
              <a:buNone/>
            </a:pPr>
            <a:endParaRPr lang="fr-FR" sz="3200" dirty="0">
              <a:solidFill>
                <a:srgbClr val="92D050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1"/>
            <a:r>
              <a:rPr lang="fr-FR" sz="3200" dirty="0" smtClean="0">
                <a:solidFill>
                  <a:srgbClr val="92D050"/>
                </a:solidFill>
                <a:latin typeface="Calibri" charset="0"/>
                <a:ea typeface="Calibri" charset="0"/>
                <a:cs typeface="Calibri" charset="0"/>
              </a:rPr>
              <a:t>Antibiothérapie</a:t>
            </a:r>
            <a:r>
              <a:rPr lang="fr-FR" dirty="0" smtClean="0">
                <a:solidFill>
                  <a:srgbClr val="92D05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endParaRPr lang="fr-FR" dirty="0">
              <a:solidFill>
                <a:srgbClr val="92D050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2"/>
            <a:r>
              <a:rPr lang="fr-FR" sz="2800" dirty="0">
                <a:latin typeface="Calibri" charset="0"/>
                <a:ea typeface="Calibri" charset="0"/>
                <a:cs typeface="Calibri" charset="0"/>
              </a:rPr>
              <a:t>Si pneumopathie bactérienne diagnostiquée uniquement </a:t>
            </a:r>
          </a:p>
          <a:p>
            <a:pPr lvl="2"/>
            <a:r>
              <a:rPr lang="fr-FR" sz="2800" dirty="0">
                <a:latin typeface="Calibri" charset="0"/>
                <a:ea typeface="Calibri" charset="0"/>
                <a:cs typeface="Calibri" charset="0"/>
              </a:rPr>
              <a:t>Surinfections = rares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" r="2445"/>
          <a:stretch/>
        </p:blipFill>
        <p:spPr>
          <a:xfrm>
            <a:off x="2084" y="0"/>
            <a:ext cx="1485442" cy="62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6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526" y="0"/>
            <a:ext cx="7656474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 domicile : quel traitement ?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764704"/>
            <a:ext cx="8153400" cy="58326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En cours d’évaluation :</a:t>
            </a:r>
          </a:p>
          <a:p>
            <a:pPr lvl="1"/>
            <a:r>
              <a:rPr lang="fr-FR" sz="3200" dirty="0" smtClean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Zinc</a:t>
            </a:r>
            <a:endParaRPr lang="fr-FR" sz="3200" dirty="0">
              <a:solidFill>
                <a:srgbClr val="CA8B01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2"/>
            <a:r>
              <a:rPr lang="fr-FR" sz="2800" dirty="0">
                <a:latin typeface="Calibri" charset="0"/>
                <a:ea typeface="Calibri" charset="0"/>
                <a:cs typeface="Calibri" charset="0"/>
              </a:rPr>
              <a:t>Arguments indirects:</a:t>
            </a:r>
          </a:p>
          <a:p>
            <a:pPr lvl="3"/>
            <a:r>
              <a:rPr lang="fr-FR" sz="2400" dirty="0">
                <a:latin typeface="Calibri" charset="0"/>
                <a:ea typeface="Calibri" charset="0"/>
                <a:cs typeface="Calibri" charset="0"/>
              </a:rPr>
              <a:t>Rôle établi dans l’immunité</a:t>
            </a:r>
          </a:p>
          <a:p>
            <a:pPr lvl="3"/>
            <a:r>
              <a:rPr lang="fr-FR" sz="2400" dirty="0" err="1">
                <a:latin typeface="Calibri" charset="0"/>
                <a:ea typeface="Calibri" charset="0"/>
                <a:cs typeface="Calibri" charset="0"/>
              </a:rPr>
              <a:t>Hypozincémie</a:t>
            </a:r>
            <a:r>
              <a:rPr lang="fr-FR" sz="2400" dirty="0">
                <a:latin typeface="Calibri" charset="0"/>
                <a:ea typeface="Calibri" charset="0"/>
                <a:cs typeface="Calibri" charset="0"/>
              </a:rPr>
              <a:t> associée à sévérité ?</a:t>
            </a:r>
          </a:p>
          <a:p>
            <a:pPr lvl="2"/>
            <a:r>
              <a:rPr lang="fr-FR" sz="2800" dirty="0">
                <a:latin typeface="Calibri" charset="0"/>
                <a:ea typeface="Calibri" charset="0"/>
                <a:cs typeface="Calibri" charset="0"/>
              </a:rPr>
              <a:t>38 études sur</a:t>
            </a:r>
          </a:p>
          <a:p>
            <a:pPr lvl="2"/>
            <a:r>
              <a:rPr lang="fr-FR" sz="2800" dirty="0">
                <a:latin typeface="Calibri" charset="0"/>
                <a:ea typeface="Calibri" charset="0"/>
                <a:cs typeface="Calibri" charset="0"/>
              </a:rPr>
              <a:t>2 études rétrospectives observationnelles favorables, de faible niveau de preuve</a:t>
            </a:r>
          </a:p>
          <a:p>
            <a:pPr lvl="2"/>
            <a:r>
              <a:rPr lang="fr-FR" sz="2800" dirty="0">
                <a:latin typeface="Calibri" charset="0"/>
                <a:ea typeface="Calibri" charset="0"/>
                <a:cs typeface="Calibri" charset="0"/>
              </a:rPr>
              <a:t>Balance bénéfice risque favorable ?</a:t>
            </a:r>
          </a:p>
          <a:p>
            <a:pPr marL="1371600" lvl="3" indent="0">
              <a:buNone/>
            </a:pPr>
            <a:r>
              <a:rPr lang="fr-FR" sz="2400" dirty="0">
                <a:latin typeface="Calibri" charset="0"/>
                <a:ea typeface="Calibri" charset="0"/>
                <a:cs typeface="Calibri" charset="0"/>
              </a:rPr>
              <a:t>		(220mg x2/j)</a:t>
            </a:r>
          </a:p>
          <a:p>
            <a:pPr lvl="2"/>
            <a:endParaRPr lang="fr-FR" sz="28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1"/>
            <a:endParaRPr lang="fr-FR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" r="2445"/>
          <a:stretch/>
        </p:blipFill>
        <p:spPr>
          <a:xfrm>
            <a:off x="2084" y="0"/>
            <a:ext cx="1485442" cy="62071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347E9404-1B95-9A43-98EA-E2A2D6A425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7863"/>
          <a:stretch/>
        </p:blipFill>
        <p:spPr>
          <a:xfrm>
            <a:off x="3765128" y="3351200"/>
            <a:ext cx="3759200" cy="509848"/>
          </a:xfrm>
          <a:prstGeom prst="rect">
            <a:avLst/>
          </a:prstGeom>
        </p:spPr>
      </p:pic>
      <p:pic>
        <p:nvPicPr>
          <p:cNvPr id="13314" name="Picture 2" descr="Sulfate de zinc 220 mg comprimés Complément alimentaire - 100 ch">
            <a:extLst>
              <a:ext uri="{FF2B5EF4-FFF2-40B4-BE49-F238E27FC236}">
                <a16:creationId xmlns:a16="http://schemas.microsoft.com/office/drawing/2014/main" xmlns="" id="{AC3E879B-3766-624B-BDDA-178BE835C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857802"/>
            <a:ext cx="18542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87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526" y="0"/>
            <a:ext cx="7656474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 domicile : quel traitement ?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764704"/>
            <a:ext cx="8153400" cy="58326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En cours d’évaluation :</a:t>
            </a:r>
          </a:p>
          <a:p>
            <a:pPr lvl="1"/>
            <a:r>
              <a:rPr lang="fr-FR" sz="3200" dirty="0" smtClean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Zinc</a:t>
            </a:r>
            <a:endParaRPr lang="fr-FR" sz="3200" dirty="0">
              <a:solidFill>
                <a:srgbClr val="CA8B01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1"/>
            <a:r>
              <a:rPr lang="fr-FR" sz="3200" dirty="0" smtClean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Vitamine </a:t>
            </a:r>
            <a:r>
              <a:rPr lang="fr-FR" sz="3200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C</a:t>
            </a:r>
          </a:p>
          <a:p>
            <a:pPr lvl="2"/>
            <a:r>
              <a:rPr lang="fr-FR" sz="2800" dirty="0">
                <a:latin typeface="Calibri" charset="0"/>
                <a:ea typeface="Calibri" charset="0"/>
                <a:cs typeface="Calibri" charset="0"/>
              </a:rPr>
              <a:t>25 études sur</a:t>
            </a:r>
          </a:p>
          <a:p>
            <a:pPr lvl="2"/>
            <a:r>
              <a:rPr lang="fr-FR" sz="2800" dirty="0">
                <a:latin typeface="Calibri" charset="0"/>
                <a:ea typeface="Calibri" charset="0"/>
                <a:cs typeface="Calibri" charset="0"/>
              </a:rPr>
              <a:t>Aucun résultat disponible ou publié</a:t>
            </a:r>
          </a:p>
          <a:p>
            <a:pPr lvl="2"/>
            <a:endParaRPr lang="fr-FR" sz="28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1"/>
            <a:endParaRPr lang="fr-FR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" r="2445"/>
          <a:stretch/>
        </p:blipFill>
        <p:spPr>
          <a:xfrm>
            <a:off x="2084" y="0"/>
            <a:ext cx="1485442" cy="62071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347E9404-1B95-9A43-98EA-E2A2D6A425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7863"/>
          <a:stretch/>
        </p:blipFill>
        <p:spPr>
          <a:xfrm>
            <a:off x="3779912" y="2492896"/>
            <a:ext cx="3759200" cy="50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94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526" y="0"/>
            <a:ext cx="7656474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 domicile : quel traitement ?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764704"/>
            <a:ext cx="8153400" cy="58326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Non indiqué:</a:t>
            </a:r>
          </a:p>
          <a:p>
            <a:pPr lvl="1"/>
            <a:r>
              <a:rPr lang="fr-FR" sz="32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Aspirine</a:t>
            </a:r>
            <a:endParaRPr lang="fr-FR" sz="32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2"/>
            <a:r>
              <a:rPr lang="fr-FR" sz="2800" dirty="0">
                <a:latin typeface="Calibri" charset="0"/>
                <a:cs typeface="Calibri" charset="0"/>
              </a:rPr>
              <a:t>Action antiinflammatoire et </a:t>
            </a:r>
            <a:r>
              <a:rPr lang="fr-FR" sz="2800" dirty="0" err="1">
                <a:latin typeface="Calibri" charset="0"/>
                <a:cs typeface="Calibri" charset="0"/>
              </a:rPr>
              <a:t>antithrombotique</a:t>
            </a:r>
            <a:endParaRPr lang="fr-FR" sz="2800" dirty="0">
              <a:latin typeface="Calibri" charset="0"/>
              <a:cs typeface="Calibri" charset="0"/>
            </a:endParaRPr>
          </a:p>
          <a:p>
            <a:pPr lvl="2"/>
            <a:r>
              <a:rPr lang="fr-FR" sz="2800" b="1" dirty="0" smtClean="0">
                <a:latin typeface="Calibri" charset="0"/>
                <a:cs typeface="Calibri" charset="0"/>
              </a:rPr>
              <a:t>/!\</a:t>
            </a:r>
            <a:r>
              <a:rPr lang="fr-FR" sz="2800" dirty="0" smtClean="0">
                <a:latin typeface="Calibri" charset="0"/>
                <a:cs typeface="Calibri" charset="0"/>
              </a:rPr>
              <a:t> </a:t>
            </a:r>
            <a:r>
              <a:rPr lang="fr-FR" sz="2800" dirty="0">
                <a:latin typeface="Calibri" charset="0"/>
                <a:cs typeface="Calibri" charset="0"/>
              </a:rPr>
              <a:t>hémorragies et </a:t>
            </a:r>
            <a:r>
              <a:rPr lang="fr-FR" sz="2800" dirty="0" err="1">
                <a:latin typeface="Calibri" charset="0"/>
                <a:cs typeface="Calibri" charset="0"/>
              </a:rPr>
              <a:t>Sd</a:t>
            </a:r>
            <a:r>
              <a:rPr lang="fr-FR" sz="2800" dirty="0">
                <a:latin typeface="Calibri" charset="0"/>
                <a:cs typeface="Calibri" charset="0"/>
              </a:rPr>
              <a:t> de </a:t>
            </a:r>
            <a:r>
              <a:rPr lang="fr-FR" sz="2800" dirty="0" err="1">
                <a:latin typeface="Calibri" charset="0"/>
                <a:cs typeface="Calibri" charset="0"/>
              </a:rPr>
              <a:t>Reye</a:t>
            </a:r>
            <a:endParaRPr lang="fr-FR" sz="2800" dirty="0">
              <a:latin typeface="Calibri" charset="0"/>
              <a:cs typeface="Calibri" charset="0"/>
            </a:endParaRPr>
          </a:p>
          <a:p>
            <a:pPr lvl="2"/>
            <a:r>
              <a:rPr lang="fr-FR" sz="2800" dirty="0">
                <a:latin typeface="Calibri" charset="0"/>
                <a:ea typeface="Calibri" charset="0"/>
                <a:cs typeface="Calibri" charset="0"/>
              </a:rPr>
              <a:t>15 études sur</a:t>
            </a:r>
          </a:p>
          <a:p>
            <a:pPr lvl="2"/>
            <a:r>
              <a:rPr lang="fr-FR" sz="2800" dirty="0">
                <a:latin typeface="Calibri" charset="0"/>
                <a:ea typeface="Calibri" charset="0"/>
                <a:cs typeface="Calibri" charset="0"/>
              </a:rPr>
              <a:t>Aucun résultat disponible ou publié</a:t>
            </a:r>
            <a:endParaRPr lang="fr-FR" sz="28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57200" lvl="1" indent="0">
              <a:buNone/>
            </a:pPr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endParaRPr lang="fr-FR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" r="2445"/>
          <a:stretch/>
        </p:blipFill>
        <p:spPr>
          <a:xfrm>
            <a:off x="2084" y="0"/>
            <a:ext cx="1485442" cy="62071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347E9404-1B95-9A43-98EA-E2A2D6A425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7863"/>
          <a:stretch/>
        </p:blipFill>
        <p:spPr>
          <a:xfrm>
            <a:off x="3779912" y="2991160"/>
            <a:ext cx="3759200" cy="50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9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526" y="0"/>
            <a:ext cx="7656474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 domicile : quel traitement ?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764704"/>
            <a:ext cx="8153400" cy="58326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Non indiqué:</a:t>
            </a:r>
          </a:p>
          <a:p>
            <a:pPr lvl="1"/>
            <a:r>
              <a:rPr lang="fr-FR" sz="32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fr-FR" sz="32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Hydroxy)chloroquine +/- </a:t>
            </a:r>
            <a:r>
              <a:rPr lang="fr-FR" sz="32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azithromycine</a:t>
            </a:r>
            <a:endParaRPr lang="fr-FR" sz="32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2"/>
            <a:r>
              <a:rPr lang="fr-FR" sz="2800" dirty="0">
                <a:latin typeface="Calibri" charset="0"/>
                <a:ea typeface="Calibri" charset="0"/>
                <a:cs typeface="Calibri" charset="0"/>
              </a:rPr>
              <a:t>Effet antivirale in vitro (culture virale)</a:t>
            </a:r>
          </a:p>
          <a:p>
            <a:pPr lvl="2"/>
            <a:r>
              <a:rPr lang="fr-FR" sz="2800" dirty="0">
                <a:latin typeface="Calibri" charset="0"/>
                <a:ea typeface="Calibri" charset="0"/>
                <a:cs typeface="Calibri" charset="0"/>
              </a:rPr>
              <a:t>Pas d’effet sur modèle animal</a:t>
            </a:r>
          </a:p>
          <a:p>
            <a:pPr lvl="2"/>
            <a:r>
              <a:rPr lang="fr-FR" sz="2800" dirty="0">
                <a:latin typeface="Calibri" charset="0"/>
                <a:ea typeface="Calibri" charset="0"/>
                <a:cs typeface="Calibri" charset="0"/>
              </a:rPr>
              <a:t>Pharmacocinétique peu favorable</a:t>
            </a:r>
          </a:p>
          <a:p>
            <a:pPr lvl="2"/>
            <a:r>
              <a:rPr lang="fr-FR" sz="2800" dirty="0">
                <a:latin typeface="Calibri" charset="0"/>
                <a:ea typeface="Calibri" charset="0"/>
                <a:cs typeface="Calibri" charset="0"/>
              </a:rPr>
              <a:t>292 études sur</a:t>
            </a:r>
          </a:p>
          <a:p>
            <a:pPr marL="914400" lvl="2" indent="0">
              <a:buNone/>
            </a:pPr>
            <a:r>
              <a:rPr lang="fr-FR" sz="2800" dirty="0">
                <a:latin typeface="Calibri" charset="0"/>
                <a:ea typeface="Calibri" charset="0"/>
                <a:cs typeface="Calibri" charset="0"/>
              </a:rPr>
              <a:t>	+ les autres…</a:t>
            </a:r>
          </a:p>
          <a:p>
            <a:pPr lvl="2"/>
            <a:r>
              <a:rPr lang="fr-FR" sz="2800" dirty="0">
                <a:latin typeface="Calibri" charset="0"/>
                <a:ea typeface="Calibri" charset="0"/>
                <a:cs typeface="Calibri" charset="0"/>
              </a:rPr>
              <a:t>Nombreuses études observationnelles à très </a:t>
            </a:r>
            <a:r>
              <a:rPr lang="fr-FR" sz="2800" dirty="0" smtClean="0">
                <a:latin typeface="Calibri" charset="0"/>
                <a:ea typeface="Calibri" charset="0"/>
                <a:cs typeface="Calibri" charset="0"/>
              </a:rPr>
              <a:t>fort risque </a:t>
            </a:r>
            <a:r>
              <a:rPr lang="fr-FR" sz="2800" dirty="0">
                <a:latin typeface="Calibri" charset="0"/>
                <a:ea typeface="Calibri" charset="0"/>
                <a:cs typeface="Calibri" charset="0"/>
              </a:rPr>
              <a:t>de biais !</a:t>
            </a:r>
          </a:p>
          <a:p>
            <a:pPr lvl="2"/>
            <a:r>
              <a:rPr lang="fr-FR" sz="2800" dirty="0">
                <a:latin typeface="Calibri" charset="0"/>
                <a:ea typeface="Calibri" charset="0"/>
                <a:cs typeface="Calibri" charset="0"/>
              </a:rPr>
              <a:t>Plusieurs très belles études observationnelles</a:t>
            </a:r>
          </a:p>
          <a:p>
            <a:pPr lvl="2"/>
            <a:r>
              <a:rPr lang="fr-FR" sz="2800" dirty="0">
                <a:latin typeface="Calibri" charset="0"/>
                <a:ea typeface="Calibri" charset="0"/>
                <a:cs typeface="Calibri" charset="0"/>
              </a:rPr>
              <a:t>Plusieurs essais randomisés (+/- vs placebo)</a:t>
            </a:r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endParaRPr lang="fr-FR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" r="2445"/>
          <a:stretch/>
        </p:blipFill>
        <p:spPr>
          <a:xfrm>
            <a:off x="2084" y="0"/>
            <a:ext cx="1485442" cy="62071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347E9404-1B95-9A43-98EA-E2A2D6A425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7863"/>
          <a:stretch/>
        </p:blipFill>
        <p:spPr>
          <a:xfrm>
            <a:off x="3995936" y="3495216"/>
            <a:ext cx="3759200" cy="50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7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526" y="0"/>
            <a:ext cx="7656474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 domicile : quel traitement ?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764704"/>
            <a:ext cx="8153400" cy="58326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Non indiqué:</a:t>
            </a:r>
          </a:p>
          <a:p>
            <a:pPr lvl="1"/>
            <a:r>
              <a:rPr lang="fr-FR" sz="32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fr-FR" sz="32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Hydroxy)chloroquine +/- </a:t>
            </a:r>
            <a:r>
              <a:rPr lang="fr-FR" sz="32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azithromycine</a:t>
            </a:r>
            <a:endParaRPr lang="fr-FR" sz="32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2"/>
            <a:r>
              <a:rPr lang="fr-FR" sz="2800" dirty="0">
                <a:latin typeface="Calibri" charset="0"/>
                <a:ea typeface="Calibri" charset="0"/>
                <a:cs typeface="Calibri" charset="0"/>
              </a:rPr>
              <a:t>Pas d’effet sur la clairance virale</a:t>
            </a:r>
          </a:p>
          <a:p>
            <a:pPr lvl="2"/>
            <a:r>
              <a:rPr lang="fr-FR" sz="2800" dirty="0">
                <a:latin typeface="Calibri" charset="0"/>
                <a:ea typeface="Calibri" charset="0"/>
                <a:cs typeface="Calibri" charset="0"/>
              </a:rPr>
              <a:t>Pas d’effet sur la mortalité</a:t>
            </a:r>
          </a:p>
          <a:p>
            <a:pPr marL="457200" lvl="1" indent="0">
              <a:buNone/>
            </a:pPr>
            <a:endParaRPr lang="fr-FR" sz="32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" r="2445"/>
          <a:stretch/>
        </p:blipFill>
        <p:spPr>
          <a:xfrm>
            <a:off x="2084" y="0"/>
            <a:ext cx="1485442" cy="62071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7CE1942C-8F5A-B84B-A190-9B81EBBC2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526" y="3004210"/>
            <a:ext cx="6205674" cy="385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1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526" y="0"/>
            <a:ext cx="7656474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 domicile : quel traitement ?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764704"/>
            <a:ext cx="8153400" cy="58326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Non indiqué:</a:t>
            </a:r>
          </a:p>
          <a:p>
            <a:pPr lvl="1"/>
            <a:r>
              <a:rPr lang="fr-FR" sz="32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fr-FR" sz="32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Hydroxy)chloroquine +/- </a:t>
            </a:r>
            <a:r>
              <a:rPr lang="fr-FR" sz="32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azithromycine</a:t>
            </a:r>
            <a:endParaRPr lang="fr-FR" sz="32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2"/>
            <a:r>
              <a:rPr lang="fr-FR" sz="2800" dirty="0">
                <a:latin typeface="Calibri" charset="0"/>
                <a:ea typeface="Calibri" charset="0"/>
                <a:cs typeface="Calibri" charset="0"/>
              </a:rPr>
              <a:t>Pas d’effet sur la clairance virale</a:t>
            </a:r>
          </a:p>
          <a:p>
            <a:pPr lvl="2"/>
            <a:r>
              <a:rPr lang="fr-FR" sz="2800" dirty="0">
                <a:latin typeface="Calibri" charset="0"/>
                <a:ea typeface="Calibri" charset="0"/>
                <a:cs typeface="Calibri" charset="0"/>
              </a:rPr>
              <a:t>Pas d’effet sur la mortalité</a:t>
            </a:r>
          </a:p>
          <a:p>
            <a:pPr marL="457200" lvl="1" indent="0">
              <a:buNone/>
            </a:pPr>
            <a:endParaRPr lang="fr-FR" sz="32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" r="2445"/>
          <a:stretch/>
        </p:blipFill>
        <p:spPr>
          <a:xfrm>
            <a:off x="2084" y="0"/>
            <a:ext cx="1485442" cy="62071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D872EC3D-358D-724B-A78A-239F36028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3032911"/>
            <a:ext cx="6321896" cy="372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2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526" y="0"/>
            <a:ext cx="7656474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 domicile : quel traitement ?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764704"/>
            <a:ext cx="8153400" cy="58326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Non indiqué:</a:t>
            </a:r>
          </a:p>
          <a:p>
            <a:pPr lvl="1"/>
            <a:r>
              <a:rPr lang="fr-FR" sz="32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fr-FR" sz="32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Hydroxy)chloroquine +/- </a:t>
            </a:r>
            <a:r>
              <a:rPr lang="fr-FR" sz="32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azithromycine</a:t>
            </a:r>
            <a:endParaRPr lang="fr-FR" sz="32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2"/>
            <a:r>
              <a:rPr lang="fr-FR" sz="2800" dirty="0">
                <a:latin typeface="Calibri" charset="0"/>
                <a:ea typeface="Calibri" charset="0"/>
                <a:cs typeface="Calibri" charset="0"/>
              </a:rPr>
              <a:t>Pas d’effet sur la clairance virale</a:t>
            </a:r>
          </a:p>
          <a:p>
            <a:pPr lvl="2"/>
            <a:r>
              <a:rPr lang="fr-FR" sz="2800" dirty="0">
                <a:latin typeface="Calibri" charset="0"/>
                <a:ea typeface="Calibri" charset="0"/>
                <a:cs typeface="Calibri" charset="0"/>
              </a:rPr>
              <a:t>Pas d’effet sur la mortalité</a:t>
            </a:r>
          </a:p>
          <a:p>
            <a:pPr lvl="2"/>
            <a:r>
              <a:rPr lang="fr-FR" sz="2800" dirty="0">
                <a:latin typeface="Calibri" charset="0"/>
                <a:ea typeface="Calibri" charset="0"/>
                <a:cs typeface="Calibri" charset="0"/>
              </a:rPr>
              <a:t>Pas d’effet sur la progression de la maladie</a:t>
            </a:r>
          </a:p>
          <a:p>
            <a:pPr lvl="2"/>
            <a:r>
              <a:rPr lang="fr-FR" sz="2800" dirty="0">
                <a:latin typeface="Calibri" charset="0"/>
                <a:ea typeface="Calibri" charset="0"/>
                <a:cs typeface="Calibri" charset="0"/>
              </a:rPr>
              <a:t>Effets secondaires</a:t>
            </a:r>
          </a:p>
          <a:p>
            <a:pPr lvl="2"/>
            <a:endParaRPr lang="fr-FR" sz="32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" r="2445"/>
          <a:stretch/>
        </p:blipFill>
        <p:spPr>
          <a:xfrm>
            <a:off x="2084" y="0"/>
            <a:ext cx="1485442" cy="62071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4755E529-E71F-4547-9E2B-8C9291507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96275"/>
            <a:ext cx="9144000" cy="274509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36917809-356C-D444-A8C9-095AC737FF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6338" y="6426200"/>
            <a:ext cx="17018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0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526" y="0"/>
            <a:ext cx="7656474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 domicile : quel suivi ?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764704"/>
            <a:ext cx="8153400" cy="5832648"/>
          </a:xfrm>
        </p:spPr>
        <p:txBody>
          <a:bodyPr>
            <a:normAutofit/>
          </a:bodyPr>
          <a:lstStyle/>
          <a:p>
            <a:pPr lvl="0"/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+/- Surveillance IDEL</a:t>
            </a:r>
          </a:p>
          <a:p>
            <a:pPr lvl="0"/>
            <a:endParaRPr lang="fr-FR" dirty="0">
              <a:solidFill>
                <a:srgbClr val="CA8B01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/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+/- (télé)consultation médicale</a:t>
            </a:r>
          </a:p>
          <a:p>
            <a:pPr lvl="0"/>
            <a:endParaRPr lang="fr-FR" dirty="0">
              <a:solidFill>
                <a:srgbClr val="CA8B01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/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Pas de bilan biologique systématique (diagnostic différentiel)</a:t>
            </a:r>
          </a:p>
          <a:p>
            <a:pPr lvl="0"/>
            <a:endParaRPr lang="fr-FR" dirty="0">
              <a:solidFill>
                <a:srgbClr val="CA8B01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/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Pas de scanner</a:t>
            </a:r>
          </a:p>
          <a:p>
            <a:pPr lvl="0"/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endParaRPr lang="fr-FR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" r="2445"/>
          <a:stretch/>
        </p:blipFill>
        <p:spPr>
          <a:xfrm>
            <a:off x="2084" y="0"/>
            <a:ext cx="1485442" cy="620713"/>
          </a:xfrm>
          <a:prstGeom prst="rect">
            <a:avLst/>
          </a:prstGeom>
        </p:spPr>
      </p:pic>
      <p:pic>
        <p:nvPicPr>
          <p:cNvPr id="5" name="Picture 2" descr="Oxymètre de pouls - Saturomètre Professionnel">
            <a:extLst>
              <a:ext uri="{FF2B5EF4-FFF2-40B4-BE49-F238E27FC236}">
                <a16:creationId xmlns:a16="http://schemas.microsoft.com/office/drawing/2014/main" xmlns="" id="{3BEC7F7D-415A-134A-8978-EFBE6C96DF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2" b="10923"/>
          <a:stretch/>
        </p:blipFill>
        <p:spPr bwMode="auto">
          <a:xfrm>
            <a:off x="7020272" y="692696"/>
            <a:ext cx="185926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56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526" y="0"/>
            <a:ext cx="7656474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 domicile: quelles mesures de prévention ?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764704"/>
            <a:ext cx="8153400" cy="5832648"/>
          </a:xfrm>
        </p:spPr>
        <p:txBody>
          <a:bodyPr>
            <a:normAutofit/>
          </a:bodyPr>
          <a:lstStyle/>
          <a:p>
            <a:pPr lvl="0"/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Isolement</a:t>
            </a:r>
          </a:p>
          <a:p>
            <a:pPr lvl="1"/>
            <a:r>
              <a:rPr lang="fr-FR" dirty="0">
                <a:latin typeface="Calibri" charset="0"/>
                <a:ea typeface="Calibri" charset="0"/>
                <a:cs typeface="Calibri" charset="0"/>
              </a:rPr>
              <a:t>7 jours (J0 symptômes ou J0 test)</a:t>
            </a:r>
          </a:p>
          <a:p>
            <a:pPr lvl="1"/>
            <a:r>
              <a:rPr lang="fr-FR" dirty="0">
                <a:latin typeface="Calibri" charset="0"/>
                <a:ea typeface="Calibri" charset="0"/>
                <a:cs typeface="Calibri" charset="0"/>
              </a:rPr>
              <a:t>Conditions réunies ?</a:t>
            </a:r>
          </a:p>
          <a:p>
            <a:pPr lvl="1"/>
            <a:r>
              <a:rPr lang="fr-FR" dirty="0">
                <a:latin typeface="Calibri" charset="0"/>
                <a:ea typeface="Calibri" charset="0"/>
                <a:cs typeface="Calibri" charset="0"/>
              </a:rPr>
              <a:t>Masques, aération… </a:t>
            </a:r>
          </a:p>
          <a:p>
            <a:pPr lvl="0"/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pPr lvl="0"/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Contact </a:t>
            </a:r>
            <a:r>
              <a:rPr lang="fr-FR" dirty="0" err="1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tracing</a:t>
            </a:r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lvl="1"/>
            <a:r>
              <a:rPr lang="fr-FR" dirty="0">
                <a:latin typeface="Calibri" charset="0"/>
                <a:ea typeface="Calibri" charset="0"/>
                <a:cs typeface="Calibri" charset="0"/>
              </a:rPr>
              <a:t>Déclarer sur Contact </a:t>
            </a:r>
            <a:r>
              <a:rPr lang="fr-FR" dirty="0" err="1">
                <a:latin typeface="Calibri" charset="0"/>
                <a:ea typeface="Calibri" charset="0"/>
                <a:cs typeface="Calibri" charset="0"/>
              </a:rPr>
              <a:t>Covid</a:t>
            </a:r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r>
              <a:rPr lang="fr-FR" dirty="0">
                <a:latin typeface="Calibri" charset="0"/>
                <a:ea typeface="Calibri" charset="0"/>
                <a:cs typeface="Calibri" charset="0"/>
              </a:rPr>
              <a:t>Isolement + dépistage par RT-PCR </a:t>
            </a:r>
          </a:p>
          <a:p>
            <a:pPr lvl="1"/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Accompagnement </a:t>
            </a:r>
            <a:r>
              <a:rPr lang="fr-FR" b="1" i="1" dirty="0" err="1" smtClean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CorHESan</a:t>
            </a:r>
            <a:r>
              <a:rPr lang="fr-FR" dirty="0" smtClean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 ? </a:t>
            </a:r>
            <a:r>
              <a:rPr lang="fr-FR" sz="2800" dirty="0">
                <a:latin typeface="Calibri" charset="0"/>
                <a:ea typeface="Calibri" charset="0"/>
                <a:cs typeface="Calibri" charset="0"/>
              </a:rPr>
              <a:t>(1</a:t>
            </a:r>
            <a:r>
              <a:rPr lang="fr-FR" sz="2800" baseline="30000" dirty="0">
                <a:latin typeface="Calibri" charset="0"/>
                <a:ea typeface="Calibri" charset="0"/>
                <a:cs typeface="Calibri" charset="0"/>
              </a:rPr>
              <a:t>er</a:t>
            </a:r>
            <a:r>
              <a:rPr lang="fr-FR" sz="2800" dirty="0">
                <a:latin typeface="Calibri" charset="0"/>
                <a:ea typeface="Calibri" charset="0"/>
                <a:cs typeface="Calibri" charset="0"/>
              </a:rPr>
              <a:t> 2</a:t>
            </a:r>
            <a:r>
              <a:rPr lang="fr-FR" sz="2800" baseline="30000" dirty="0">
                <a:latin typeface="Calibri" charset="0"/>
                <a:ea typeface="Calibri" charset="0"/>
                <a:cs typeface="Calibri" charset="0"/>
              </a:rPr>
              <a:t>e</a:t>
            </a:r>
            <a:r>
              <a:rPr lang="fr-FR" sz="2800" dirty="0">
                <a:latin typeface="Calibri" charset="0"/>
                <a:ea typeface="Calibri" charset="0"/>
                <a:cs typeface="Calibri" charset="0"/>
              </a:rPr>
              <a:t> 3</a:t>
            </a:r>
            <a:r>
              <a:rPr lang="fr-FR" sz="2800" baseline="30000" dirty="0">
                <a:latin typeface="Calibri" charset="0"/>
                <a:ea typeface="Calibri" charset="0"/>
                <a:cs typeface="Calibri" charset="0"/>
              </a:rPr>
              <a:t>e</a:t>
            </a:r>
            <a:r>
              <a:rPr lang="fr-FR" sz="2800" dirty="0">
                <a:latin typeface="Calibri" charset="0"/>
                <a:ea typeface="Calibri" charset="0"/>
                <a:cs typeface="Calibri" charset="0"/>
              </a:rPr>
              <a:t> arr.)</a:t>
            </a:r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pPr lvl="0"/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endParaRPr lang="fr-FR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" r="2445"/>
          <a:stretch/>
        </p:blipFill>
        <p:spPr>
          <a:xfrm>
            <a:off x="2084" y="0"/>
            <a:ext cx="1485442" cy="62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9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526" y="0"/>
            <a:ext cx="7656474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Qu’est-ce que le SARS-CoV-2 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" r="2445"/>
          <a:stretch/>
        </p:blipFill>
        <p:spPr>
          <a:xfrm>
            <a:off x="2084" y="0"/>
            <a:ext cx="1485442" cy="620713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1248861" y="1397094"/>
            <a:ext cx="6563499" cy="3688090"/>
            <a:chOff x="744805" y="764704"/>
            <a:chExt cx="6563499" cy="368809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805" y="764704"/>
              <a:ext cx="3467100" cy="343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ZoneTexte 3"/>
            <p:cNvSpPr txBox="1"/>
            <p:nvPr/>
          </p:nvSpPr>
          <p:spPr>
            <a:xfrm>
              <a:off x="4283968" y="1031825"/>
              <a:ext cx="187220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Symbol"/>
                <a:buChar char="®"/>
              </a:pPr>
              <a:r>
                <a:rPr lang="fr-FR" sz="1600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COVID-19</a:t>
              </a:r>
            </a:p>
            <a:p>
              <a:pPr marL="285750" indent="-285750">
                <a:buFont typeface="Symbol"/>
                <a:buChar char="®"/>
              </a:pPr>
              <a:endParaRPr lang="fr-FR" sz="1600" dirty="0">
                <a:solidFill>
                  <a:srgbClr val="C00000"/>
                </a:solidFill>
                <a:latin typeface="Calibri" panose="020F0502020204030204" pitchFamily="34" charset="0"/>
              </a:endParaRPr>
            </a:p>
            <a:p>
              <a:pPr marL="285750" indent="-285750">
                <a:buFont typeface="Symbol"/>
                <a:buChar char="®"/>
              </a:pPr>
              <a:r>
                <a:rPr lang="fr-FR" sz="1600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SARS</a:t>
              </a:r>
            </a:p>
            <a:p>
              <a:pPr marL="285750" indent="-285750">
                <a:buFont typeface="Symbol"/>
                <a:buChar char="®"/>
              </a:pPr>
              <a:endParaRPr lang="fr-FR" sz="1600" dirty="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4271076" y="2636912"/>
              <a:ext cx="303722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Symbol"/>
                <a:buChar char="®"/>
              </a:pPr>
              <a:r>
                <a:rPr lang="fr-FR" sz="1600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MERS</a:t>
              </a:r>
            </a:p>
            <a:p>
              <a:pPr marL="285750" indent="-285750">
                <a:buFont typeface="Symbol"/>
                <a:buChar char="®"/>
              </a:pPr>
              <a:endParaRPr lang="fr-FR" sz="1600" dirty="0">
                <a:latin typeface="Calibri" panose="020F0502020204030204" pitchFamily="34" charset="0"/>
              </a:endParaRPr>
            </a:p>
            <a:p>
              <a:pPr marL="285750" indent="-285750">
                <a:buFont typeface="Symbol"/>
                <a:buChar char="®"/>
              </a:pPr>
              <a:r>
                <a:rPr lang="fr-FR" sz="1600" dirty="0" smtClean="0">
                  <a:solidFill>
                    <a:srgbClr val="FFC000"/>
                  </a:solidFill>
                  <a:latin typeface="Calibri" panose="020F0502020204030204" pitchFamily="34" charset="0"/>
                </a:rPr>
                <a:t> </a:t>
              </a:r>
            </a:p>
            <a:p>
              <a:pPr marL="285750" indent="-285750">
                <a:buFont typeface="Symbol"/>
                <a:buChar char="®"/>
              </a:pPr>
              <a:r>
                <a:rPr lang="fr-FR" sz="1600" dirty="0" smtClean="0">
                  <a:solidFill>
                    <a:srgbClr val="FFC000"/>
                  </a:solidFill>
                  <a:latin typeface="Calibri" panose="020F0502020204030204" pitchFamily="34" charset="0"/>
                </a:rPr>
                <a:t>Rhinopharyngites saisonnières</a:t>
              </a:r>
            </a:p>
            <a:p>
              <a:pPr marL="285750" indent="-285750">
                <a:buFont typeface="Symbol"/>
                <a:buChar char="®"/>
              </a:pPr>
              <a:r>
                <a:rPr lang="fr-FR" sz="1600" dirty="0" smtClean="0">
                  <a:solidFill>
                    <a:srgbClr val="FFC000"/>
                  </a:solidFill>
                  <a:latin typeface="Calibri" panose="020F0502020204030204" pitchFamily="34" charset="0"/>
                </a:rPr>
                <a:t> </a:t>
              </a:r>
            </a:p>
            <a:p>
              <a:pPr marL="285750" indent="-285750">
                <a:buFont typeface="Symbol"/>
                <a:buChar char="®"/>
              </a:pPr>
              <a:r>
                <a:rPr lang="fr-FR" sz="1600" dirty="0" smtClean="0">
                  <a:solidFill>
                    <a:srgbClr val="FFC000"/>
                  </a:solidFill>
                  <a:latin typeface="Calibri" panose="020F0502020204030204" pitchFamily="34" charset="0"/>
                </a:rPr>
                <a:t> </a:t>
              </a:r>
              <a:endParaRPr lang="fr-FR" sz="1600" dirty="0">
                <a:solidFill>
                  <a:srgbClr val="FFC000"/>
                </a:solidFill>
                <a:latin typeface="Calibri" panose="020F0502020204030204" pitchFamily="34" charset="0"/>
              </a:endParaRPr>
            </a:p>
            <a:p>
              <a:pPr marL="285750" indent="-285750">
                <a:buFont typeface="Symbol"/>
                <a:buChar char="®"/>
              </a:pPr>
              <a:endParaRPr lang="fr-FR" sz="1600" dirty="0">
                <a:latin typeface="Calibri" panose="020F0502020204030204" pitchFamily="34" charset="0"/>
              </a:endParaRPr>
            </a:p>
          </p:txBody>
        </p:sp>
      </p:grp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90538" y="764704"/>
            <a:ext cx="588166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Phylogénie</a:t>
            </a:r>
          </a:p>
          <a:p>
            <a:endParaRPr lang="fr-FR" sz="2800" dirty="0">
              <a:solidFill>
                <a:srgbClr val="CA8B01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fr-FR" sz="2800" dirty="0" smtClean="0">
              <a:solidFill>
                <a:srgbClr val="CA8B01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fr-FR" sz="2800" dirty="0">
              <a:solidFill>
                <a:srgbClr val="CA8B01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fr-FR" sz="2800" dirty="0" smtClean="0">
              <a:solidFill>
                <a:srgbClr val="CA8B01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fr-FR" sz="2800" dirty="0">
              <a:solidFill>
                <a:srgbClr val="CA8B01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fr-FR" sz="2800" dirty="0" smtClean="0">
              <a:solidFill>
                <a:srgbClr val="CA8B01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fr-FR" sz="2800" dirty="0">
              <a:solidFill>
                <a:srgbClr val="CA8B01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fr-FR" sz="2800" dirty="0" smtClean="0">
              <a:solidFill>
                <a:srgbClr val="CA8B01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fr-FR" dirty="0" smtClean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Origine ?</a:t>
            </a:r>
            <a:endParaRPr lang="fr-FR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25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526" y="0"/>
            <a:ext cx="7656474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 domicile : oxygénothérapie ?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764704"/>
            <a:ext cx="8153400" cy="58326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Recommandations récentes </a:t>
            </a:r>
            <a:r>
              <a:rPr lang="fr-FR" sz="2800" dirty="0">
                <a:latin typeface="Calibri" charset="0"/>
                <a:ea typeface="Calibri" charset="0"/>
                <a:cs typeface="Calibri" charset="0"/>
              </a:rPr>
              <a:t>(HAS…)</a:t>
            </a:r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pPr lvl="0"/>
            <a:endParaRPr lang="fr-FR" dirty="0">
              <a:solidFill>
                <a:srgbClr val="CA8B01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/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Parcours </a:t>
            </a:r>
            <a:r>
              <a:rPr lang="fr-FR" dirty="0" smtClean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coordonné </a:t>
            </a:r>
            <a:r>
              <a:rPr lang="fr-FR" dirty="0" err="1" smtClean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pluriprofessionnel</a:t>
            </a:r>
            <a:r>
              <a:rPr lang="fr-FR" dirty="0" smtClean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fr-FR" sz="2800" dirty="0">
                <a:latin typeface="Calibri" charset="0"/>
                <a:ea typeface="Calibri" charset="0"/>
                <a:cs typeface="Calibri" charset="0"/>
              </a:rPr>
              <a:t>(Hôpital Européen ?)</a:t>
            </a:r>
          </a:p>
          <a:p>
            <a:pPr lvl="0"/>
            <a:endParaRPr lang="fr-FR" sz="2800" dirty="0">
              <a:latin typeface="Calibri" charset="0"/>
              <a:ea typeface="Calibri" charset="0"/>
              <a:cs typeface="Calibri" charset="0"/>
            </a:endParaRPr>
          </a:p>
          <a:p>
            <a:pPr lvl="0"/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Indications cadrées en contexte épidémique :</a:t>
            </a:r>
          </a:p>
          <a:p>
            <a:pPr lvl="1"/>
            <a:r>
              <a:rPr lang="fr-FR" dirty="0">
                <a:latin typeface="Calibri" charset="0"/>
                <a:ea typeface="Calibri" charset="0"/>
                <a:cs typeface="Calibri" charset="0"/>
              </a:rPr>
              <a:t>Sorties d’hospitalisation sous O2</a:t>
            </a:r>
          </a:p>
          <a:p>
            <a:pPr lvl="1"/>
            <a:r>
              <a:rPr lang="fr-FR" dirty="0">
                <a:latin typeface="Calibri" charset="0"/>
                <a:ea typeface="Calibri" charset="0"/>
                <a:cs typeface="Calibri" charset="0"/>
              </a:rPr>
              <a:t>Besoins en O2 limités</a:t>
            </a:r>
          </a:p>
          <a:p>
            <a:pPr lvl="0"/>
            <a:endParaRPr lang="fr-FR" dirty="0">
              <a:solidFill>
                <a:srgbClr val="CA8B01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1"/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endParaRPr lang="fr-FR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" r="2445"/>
          <a:stretch/>
        </p:blipFill>
        <p:spPr>
          <a:xfrm>
            <a:off x="2084" y="0"/>
            <a:ext cx="1485442" cy="62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3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54" r="25872"/>
          <a:stretch/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18643"/>
            <a:ext cx="9144000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Prise en charge en hospitalisation conventionnelle</a:t>
            </a:r>
          </a:p>
        </p:txBody>
      </p:sp>
    </p:spTree>
    <p:extLst>
      <p:ext uri="{BB962C8B-B14F-4D97-AF65-F5344CB8AC3E}">
        <p14:creationId xmlns:p14="http://schemas.microsoft.com/office/powerpoint/2010/main" val="99007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526" y="0"/>
            <a:ext cx="7656474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En service : comment organiser les soins ?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764704"/>
            <a:ext cx="8153400" cy="6093296"/>
          </a:xfrm>
        </p:spPr>
        <p:txBody>
          <a:bodyPr>
            <a:normAutofit lnSpcReduction="10000"/>
          </a:bodyPr>
          <a:lstStyle/>
          <a:p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Circuit spécifique pour les patients COVID-19</a:t>
            </a:r>
          </a:p>
          <a:p>
            <a:pPr lvl="1"/>
            <a:r>
              <a:rPr lang="fr-FR" dirty="0">
                <a:latin typeface="Calibri" charset="0"/>
                <a:ea typeface="Calibri" charset="0"/>
                <a:cs typeface="Calibri" charset="0"/>
              </a:rPr>
              <a:t>Ascenseurs </a:t>
            </a:r>
            <a:r>
              <a:rPr lang="fr-FR" dirty="0" smtClean="0">
                <a:latin typeface="Calibri" charset="0"/>
                <a:ea typeface="Calibri" charset="0"/>
                <a:cs typeface="Calibri" charset="0"/>
              </a:rPr>
              <a:t>dédiés… </a:t>
            </a:r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r>
              <a:rPr lang="fr-FR" dirty="0" smtClean="0">
                <a:latin typeface="Calibri" charset="0"/>
                <a:ea typeface="Calibri" charset="0"/>
                <a:cs typeface="Calibri" charset="0"/>
              </a:rPr>
              <a:t>Unité </a:t>
            </a:r>
            <a:r>
              <a:rPr lang="fr-FR" dirty="0" err="1">
                <a:latin typeface="Calibri" charset="0"/>
                <a:ea typeface="Calibri" charset="0"/>
                <a:cs typeface="Calibri" charset="0"/>
              </a:rPr>
              <a:t>covid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 pour tous les </a:t>
            </a:r>
            <a:r>
              <a:rPr lang="fr-FR" dirty="0" smtClean="0">
                <a:latin typeface="Calibri" charset="0"/>
                <a:ea typeface="Calibri" charset="0"/>
                <a:cs typeface="Calibri" charset="0"/>
              </a:rPr>
              <a:t>patients RT-PCR+</a:t>
            </a:r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r>
              <a:rPr lang="fr-FR" dirty="0">
                <a:latin typeface="Calibri" charset="0"/>
                <a:ea typeface="Calibri" charset="0"/>
                <a:cs typeface="Calibri" charset="0"/>
              </a:rPr>
              <a:t>Locaux spécifiques (</a:t>
            </a:r>
            <a:r>
              <a:rPr lang="fr-FR" dirty="0" smtClean="0">
                <a:latin typeface="Calibri" charset="0"/>
                <a:ea typeface="Calibri" charset="0"/>
                <a:cs typeface="Calibri" charset="0"/>
              </a:rPr>
              <a:t>Pression 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négative, renouvellement air….)</a:t>
            </a:r>
          </a:p>
          <a:p>
            <a:pPr lvl="1"/>
            <a:r>
              <a:rPr lang="fr-FR" dirty="0">
                <a:latin typeface="Calibri" charset="0"/>
                <a:ea typeface="Calibri" charset="0"/>
                <a:cs typeface="Calibri" charset="0"/>
              </a:rPr>
              <a:t>Visites uniquement sur dérogation médicale</a:t>
            </a:r>
          </a:p>
          <a:p>
            <a:pPr lvl="1"/>
            <a:endParaRPr lang="fr-FR" dirty="0">
              <a:solidFill>
                <a:srgbClr val="CA8B01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Personnel :</a:t>
            </a:r>
          </a:p>
          <a:p>
            <a:pPr lvl="1"/>
            <a:r>
              <a:rPr lang="fr-FR" dirty="0">
                <a:latin typeface="Calibri" charset="0"/>
                <a:ea typeface="Calibri" charset="0"/>
                <a:cs typeface="Calibri" charset="0"/>
              </a:rPr>
              <a:t>Soignants non à risque + FFP2 en secteur </a:t>
            </a:r>
            <a:r>
              <a:rPr lang="fr-FR" dirty="0" err="1">
                <a:latin typeface="Calibri" charset="0"/>
                <a:ea typeface="Calibri" charset="0"/>
                <a:cs typeface="Calibri" charset="0"/>
              </a:rPr>
              <a:t>covid</a:t>
            </a:r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r>
              <a:rPr lang="fr-FR" dirty="0">
                <a:latin typeface="Calibri" charset="0"/>
                <a:ea typeface="Calibri" charset="0"/>
                <a:cs typeface="Calibri" charset="0"/>
              </a:rPr>
              <a:t>Dépistage et éviction des </a:t>
            </a:r>
            <a:r>
              <a:rPr lang="fr-FR" dirty="0" smtClean="0">
                <a:latin typeface="Calibri" charset="0"/>
                <a:ea typeface="Calibri" charset="0"/>
                <a:cs typeface="Calibri" charset="0"/>
              </a:rPr>
              <a:t>personnels </a:t>
            </a:r>
            <a:r>
              <a:rPr lang="fr-FR" dirty="0" err="1">
                <a:latin typeface="Calibri" charset="0"/>
                <a:ea typeface="Calibri" charset="0"/>
                <a:cs typeface="Calibri" charset="0"/>
              </a:rPr>
              <a:t>Covid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+</a:t>
            </a:r>
          </a:p>
          <a:p>
            <a:pPr lvl="1"/>
            <a:r>
              <a:rPr lang="fr-FR" dirty="0">
                <a:latin typeface="Calibri" charset="0"/>
                <a:ea typeface="Calibri" charset="0"/>
                <a:cs typeface="Calibri" charset="0"/>
              </a:rPr>
              <a:t>Renforts médicaux toutes spécialités, avec protocoles, formations, staffs quotidiens</a:t>
            </a:r>
          </a:p>
          <a:p>
            <a:pPr lvl="1"/>
            <a:r>
              <a:rPr lang="fr-FR" dirty="0">
                <a:latin typeface="Calibri" charset="0"/>
                <a:ea typeface="Calibri" charset="0"/>
                <a:cs typeface="Calibri" charset="0"/>
              </a:rPr>
              <a:t>Spécialistes + équipes psy, soins palliatifs</a:t>
            </a:r>
            <a:r>
              <a:rPr lang="fr-FR" dirty="0" smtClean="0">
                <a:latin typeface="Calibri" charset="0"/>
                <a:ea typeface="Calibri" charset="0"/>
                <a:cs typeface="Calibri" charset="0"/>
              </a:rPr>
              <a:t>…</a:t>
            </a:r>
            <a:endParaRPr lang="fr-FR" dirty="0">
              <a:solidFill>
                <a:srgbClr val="CA8B0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" r="2445"/>
          <a:stretch/>
        </p:blipFill>
        <p:spPr>
          <a:xfrm>
            <a:off x="2084" y="0"/>
            <a:ext cx="1485442" cy="62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1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526" y="0"/>
            <a:ext cx="7656474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En service : qui transférer en réanimation ?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764704"/>
            <a:ext cx="8153400" cy="5832648"/>
          </a:xfrm>
        </p:spPr>
        <p:txBody>
          <a:bodyPr>
            <a:normAutofit/>
          </a:bodyPr>
          <a:lstStyle/>
          <a:p>
            <a:pPr lvl="0"/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Score NEWS-2</a:t>
            </a:r>
          </a:p>
          <a:p>
            <a:pPr lvl="0"/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pPr lvl="0"/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pPr lvl="2"/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endParaRPr lang="fr-FR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" r="2445"/>
          <a:stretch/>
        </p:blipFill>
        <p:spPr>
          <a:xfrm>
            <a:off x="2084" y="0"/>
            <a:ext cx="1485442" cy="620713"/>
          </a:xfrm>
          <a:prstGeom prst="rect">
            <a:avLst/>
          </a:prstGeom>
        </p:spPr>
      </p:pic>
      <p:pic>
        <p:nvPicPr>
          <p:cNvPr id="14338" name="Picture 2">
            <a:extLst>
              <a:ext uri="{FF2B5EF4-FFF2-40B4-BE49-F238E27FC236}">
                <a16:creationId xmlns:a16="http://schemas.microsoft.com/office/drawing/2014/main" xmlns="" id="{6B3B4913-FA3C-6C4B-9CCA-DF9F8816C5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" t="8506" r="3066" b="3589"/>
          <a:stretch/>
        </p:blipFill>
        <p:spPr bwMode="auto">
          <a:xfrm>
            <a:off x="3419872" y="908720"/>
            <a:ext cx="554461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xmlns="" id="{8B026808-5A7C-124F-8683-9B8C562FD7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" t="19259" r="1251" b="24655"/>
          <a:stretch/>
        </p:blipFill>
        <p:spPr bwMode="auto">
          <a:xfrm>
            <a:off x="3401362" y="5013176"/>
            <a:ext cx="5579749" cy="142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xmlns="" id="{B47F8FEB-A7EA-7645-B066-4229EE42FCF8}"/>
              </a:ext>
            </a:extLst>
          </p:cNvPr>
          <p:cNvCxnSpPr>
            <a:stCxn id="14338" idx="2"/>
            <a:endCxn id="14340" idx="0"/>
          </p:cNvCxnSpPr>
          <p:nvPr/>
        </p:nvCxnSpPr>
        <p:spPr bwMode="auto">
          <a:xfrm flipH="1">
            <a:off x="6191237" y="4437112"/>
            <a:ext cx="943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7825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526" y="0"/>
            <a:ext cx="7656474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En service : qui transférer en réanimation ?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764704"/>
            <a:ext cx="8401942" cy="5832648"/>
          </a:xfrm>
        </p:spPr>
        <p:txBody>
          <a:bodyPr>
            <a:normAutofit/>
          </a:bodyPr>
          <a:lstStyle/>
          <a:p>
            <a:pPr lvl="0"/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Score NEWS-2</a:t>
            </a:r>
          </a:p>
          <a:p>
            <a:pPr lvl="0"/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pPr lvl="0"/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RCP éthiques 24/7 et </a:t>
            </a:r>
            <a:r>
              <a:rPr lang="fr-FR" dirty="0" smtClean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statuts </a:t>
            </a:r>
            <a:r>
              <a:rPr lang="fr-FR" dirty="0" err="1" smtClean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réanimatoires</a:t>
            </a:r>
            <a:r>
              <a:rPr lang="fr-FR" dirty="0" smtClean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 pour tous les </a:t>
            </a:r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patients</a:t>
            </a:r>
          </a:p>
          <a:p>
            <a:pPr lvl="0"/>
            <a:endParaRPr lang="fr-FR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" r="2445"/>
          <a:stretch/>
        </p:blipFill>
        <p:spPr>
          <a:xfrm>
            <a:off x="2084" y="0"/>
            <a:ext cx="1485442" cy="620713"/>
          </a:xfrm>
          <a:prstGeom prst="rect">
            <a:avLst/>
          </a:prstGeom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95F37183-1D6F-814D-82DD-8D6827152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671167"/>
              </p:ext>
            </p:extLst>
          </p:nvPr>
        </p:nvGraphicFramePr>
        <p:xfrm>
          <a:off x="490538" y="3212976"/>
          <a:ext cx="8153400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9214">
                  <a:extLst>
                    <a:ext uri="{9D8B030D-6E8A-4147-A177-3AD203B41FA5}">
                      <a16:colId xmlns:a16="http://schemas.microsoft.com/office/drawing/2014/main" xmlns="" val="3775411151"/>
                    </a:ext>
                  </a:extLst>
                </a:gridCol>
                <a:gridCol w="6304186">
                  <a:extLst>
                    <a:ext uri="{9D8B030D-6E8A-4147-A177-3AD203B41FA5}">
                      <a16:colId xmlns:a16="http://schemas.microsoft.com/office/drawing/2014/main" xmlns="" val="2128490572"/>
                    </a:ext>
                  </a:extLst>
                </a:gridCol>
              </a:tblGrid>
              <a:tr h="810090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Stade 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“</a:t>
                      </a:r>
                      <a:r>
                        <a:rPr lang="en-US" sz="2800" b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Réanimation</a:t>
                      </a:r>
                      <a:r>
                        <a:rPr lang="en-US" sz="28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”</a:t>
                      </a:r>
                      <a:endParaRPr lang="en-US" sz="28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1951817"/>
                  </a:ext>
                </a:extLst>
              </a:tr>
              <a:tr h="810090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Stade 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“</a:t>
                      </a:r>
                      <a:r>
                        <a:rPr lang="en-US" sz="28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Réanimation</a:t>
                      </a:r>
                      <a:r>
                        <a:rPr lang="en-US" sz="2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avec </a:t>
                      </a:r>
                      <a:r>
                        <a:rPr lang="en-US" sz="28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niveau</a:t>
                      </a:r>
                      <a:r>
                        <a:rPr lang="en-US" sz="2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d’engagement</a:t>
                      </a:r>
                      <a:r>
                        <a:rPr lang="en-US" sz="2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”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4287421"/>
                  </a:ext>
                </a:extLst>
              </a:tr>
              <a:tr h="810090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Stade 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8B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“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Prise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en charge </a:t>
                      </a:r>
                      <a:r>
                        <a:rPr lang="en-US" sz="2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 </a:t>
                      </a:r>
                      <a:r>
                        <a:rPr lang="en-US" sz="28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étage</a:t>
                      </a:r>
                      <a:r>
                        <a:rPr lang="en-US" sz="2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”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8B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8018575"/>
                  </a:ext>
                </a:extLst>
              </a:tr>
              <a:tr h="810090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Stade 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“</a:t>
                      </a:r>
                      <a:r>
                        <a:rPr lang="en-US" sz="28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Soins</a:t>
                      </a:r>
                      <a:r>
                        <a:rPr lang="en-US" sz="2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</a:t>
                      </a:r>
                      <a:r>
                        <a:rPr lang="en-US" sz="28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confort</a:t>
                      </a:r>
                      <a:r>
                        <a:rPr lang="en-US" sz="2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”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9066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86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526" y="0"/>
            <a:ext cx="7656474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En service : qui transférer en réanimation ?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764704"/>
            <a:ext cx="8153400" cy="5832648"/>
          </a:xfrm>
        </p:spPr>
        <p:txBody>
          <a:bodyPr>
            <a:normAutofit/>
          </a:bodyPr>
          <a:lstStyle/>
          <a:p>
            <a:pPr lvl="0"/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Score NEWS-2</a:t>
            </a:r>
          </a:p>
          <a:p>
            <a:pPr lvl="0"/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pPr lvl="0"/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RCP éthiques 24/7 et statuts </a:t>
            </a:r>
            <a:r>
              <a:rPr lang="fr-FR" dirty="0" err="1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réanimatoires</a:t>
            </a:r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 pour tous les patients</a:t>
            </a:r>
          </a:p>
          <a:p>
            <a:pPr lvl="0"/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pPr lvl="0"/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Avis </a:t>
            </a:r>
            <a:r>
              <a:rPr lang="fr-FR" dirty="0" err="1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réanimatoires</a:t>
            </a:r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 précoces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" r="2445"/>
          <a:stretch/>
        </p:blipFill>
        <p:spPr>
          <a:xfrm>
            <a:off x="2084" y="0"/>
            <a:ext cx="1485442" cy="62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9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526" y="0"/>
            <a:ext cx="7656474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En service : quel traitement 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" r="2445"/>
          <a:stretch/>
        </p:blipFill>
        <p:spPr>
          <a:xfrm>
            <a:off x="2084" y="0"/>
            <a:ext cx="1485442" cy="620713"/>
          </a:xfrm>
          <a:prstGeom prst="rect">
            <a:avLst/>
          </a:prstGeom>
        </p:spPr>
      </p:pic>
      <p:sp>
        <p:nvSpPr>
          <p:cNvPr id="3" name="AutoShape 4" descr="Figure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 descr="Figure 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8" descr="Figure 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10" descr="Figure 1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12" descr="Figure 1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" t="21889" r="30705" b="20663"/>
          <a:stretch/>
        </p:blipFill>
        <p:spPr bwMode="auto">
          <a:xfrm>
            <a:off x="155575" y="1700808"/>
            <a:ext cx="8808915" cy="46629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90538" y="764704"/>
            <a:ext cx="81534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 smtClean="0">
                <a:latin typeface="Calibri" charset="0"/>
                <a:ea typeface="Calibri" charset="0"/>
                <a:cs typeface="Calibri" charset="0"/>
              </a:rPr>
              <a:t>Dépend du stade de la maladie :</a:t>
            </a:r>
            <a:endParaRPr lang="fr-FR" sz="28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28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526" y="0"/>
            <a:ext cx="7656474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En service : quel traitement ?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764704"/>
            <a:ext cx="8153400" cy="1728192"/>
          </a:xfrm>
        </p:spPr>
        <p:txBody>
          <a:bodyPr>
            <a:normAutofit fontScale="77500" lnSpcReduction="20000"/>
          </a:bodyPr>
          <a:lstStyle/>
          <a:p>
            <a:r>
              <a:rPr lang="fr-FR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Systématique :</a:t>
            </a:r>
          </a:p>
          <a:p>
            <a:pPr lvl="1"/>
            <a:r>
              <a:rPr lang="fr-FR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Paracétamol</a:t>
            </a:r>
          </a:p>
          <a:p>
            <a:pPr lvl="1"/>
            <a:r>
              <a:rPr lang="fr-FR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HPBM / </a:t>
            </a:r>
            <a:r>
              <a:rPr lang="fr-FR" dirty="0" err="1" smtClean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Calciparine</a:t>
            </a:r>
            <a:endParaRPr lang="fr-FR" dirty="0" smtClean="0">
              <a:solidFill>
                <a:srgbClr val="00B05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763" lvl="5" indent="0" algn="ctr">
              <a:buNone/>
            </a:pPr>
            <a:endParaRPr lang="fr-FR" sz="2800" dirty="0" smtClean="0">
              <a:latin typeface="Calibri" charset="0"/>
              <a:ea typeface="Calibri" charset="0"/>
              <a:cs typeface="Calibri" charset="0"/>
            </a:endParaRPr>
          </a:p>
          <a:p>
            <a:pPr marL="4763" lvl="5" indent="0" algn="ctr">
              <a:buNone/>
            </a:pPr>
            <a:r>
              <a:rPr lang="fr-FR" sz="2800" dirty="0" err="1" smtClean="0">
                <a:latin typeface="Calibri" charset="0"/>
                <a:ea typeface="Calibri" charset="0"/>
                <a:cs typeface="Calibri" charset="0"/>
              </a:rPr>
              <a:t>Enoxaparine</a:t>
            </a:r>
            <a:r>
              <a:rPr lang="fr-FR" sz="2800" dirty="0" smtClean="0">
                <a:latin typeface="Calibri" charset="0"/>
                <a:ea typeface="Calibri" charset="0"/>
                <a:cs typeface="Calibri" charset="0"/>
              </a:rPr>
              <a:t> 0,4mL x1/j </a:t>
            </a:r>
            <a:r>
              <a:rPr lang="fr-FR" sz="2800" dirty="0" smtClean="0">
                <a:latin typeface="Calibri" charset="0"/>
                <a:ea typeface="Calibri" charset="0"/>
                <a:cs typeface="Calibri" charset="0"/>
                <a:sym typeface="Symbol"/>
              </a:rPr>
              <a:t> 0,6mL x2/j</a:t>
            </a:r>
            <a:endParaRPr lang="fr-FR" sz="2800" dirty="0" smtClean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" r="2445"/>
          <a:stretch/>
        </p:blipFill>
        <p:spPr>
          <a:xfrm>
            <a:off x="2084" y="0"/>
            <a:ext cx="1485442" cy="62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2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526" y="0"/>
            <a:ext cx="7656474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En service : quel traitement ?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764704"/>
            <a:ext cx="8153400" cy="2808312"/>
          </a:xfrm>
        </p:spPr>
        <p:txBody>
          <a:bodyPr>
            <a:normAutofit fontScale="77500" lnSpcReduction="20000"/>
          </a:bodyPr>
          <a:lstStyle/>
          <a:p>
            <a:r>
              <a:rPr lang="fr-FR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Systématique :</a:t>
            </a:r>
          </a:p>
          <a:p>
            <a:pPr lvl="1"/>
            <a:r>
              <a:rPr lang="fr-FR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Paracétamol</a:t>
            </a:r>
          </a:p>
          <a:p>
            <a:pPr lvl="1"/>
            <a:r>
              <a:rPr lang="fr-FR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HPBM / </a:t>
            </a:r>
            <a:r>
              <a:rPr lang="fr-FR" dirty="0" err="1" smtClean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Calciparine</a:t>
            </a:r>
            <a:endParaRPr lang="fr-FR" dirty="0">
              <a:solidFill>
                <a:srgbClr val="00B050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fr-FR" dirty="0">
                <a:solidFill>
                  <a:srgbClr val="92D050"/>
                </a:solidFill>
                <a:latin typeface="Calibri" charset="0"/>
                <a:ea typeface="Calibri" charset="0"/>
                <a:cs typeface="Calibri" charset="0"/>
              </a:rPr>
              <a:t>Fréquent :</a:t>
            </a:r>
          </a:p>
          <a:p>
            <a:pPr lvl="1"/>
            <a:r>
              <a:rPr lang="fr-FR" dirty="0">
                <a:solidFill>
                  <a:srgbClr val="92D050"/>
                </a:solidFill>
                <a:latin typeface="Calibri" charset="0"/>
                <a:ea typeface="Calibri" charset="0"/>
                <a:cs typeface="Calibri" charset="0"/>
              </a:rPr>
              <a:t>O2 nasal / masque </a:t>
            </a:r>
            <a:endParaRPr lang="fr-FR" dirty="0" smtClean="0">
              <a:solidFill>
                <a:srgbClr val="92D050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1">
              <a:tabLst>
                <a:tab pos="4572000" algn="l"/>
              </a:tabLst>
            </a:pPr>
            <a:r>
              <a:rPr lang="fr-FR" dirty="0">
                <a:solidFill>
                  <a:srgbClr val="92D050"/>
                </a:solidFill>
                <a:latin typeface="Calibri" charset="0"/>
                <a:ea typeface="Calibri" charset="0"/>
                <a:cs typeface="Calibri" charset="0"/>
              </a:rPr>
              <a:t>+ Corticoïdes 	</a:t>
            </a:r>
            <a:r>
              <a:rPr lang="fr-FR" dirty="0">
                <a:latin typeface="Calibri" charset="0"/>
                <a:ea typeface="Calibri" charset="0"/>
                <a:cs typeface="Calibri" charset="0"/>
                <a:sym typeface="Symbol"/>
              </a:rPr>
              <a:t> 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O2 et &lt; 70 ans</a:t>
            </a:r>
          </a:p>
          <a:p>
            <a:pPr marL="457200" lvl="1" indent="0" algn="ctr">
              <a:buNone/>
            </a:pPr>
            <a:endParaRPr lang="fr-FR" dirty="0" smtClean="0">
              <a:latin typeface="Calibri" charset="0"/>
              <a:ea typeface="Calibri" charset="0"/>
              <a:cs typeface="Calibri" charset="0"/>
            </a:endParaRPr>
          </a:p>
          <a:p>
            <a:pPr marL="457200" lvl="1" indent="0" algn="ctr">
              <a:buNone/>
            </a:pPr>
            <a:r>
              <a:rPr lang="fr-FR" dirty="0" err="1" smtClean="0">
                <a:latin typeface="Calibri" charset="0"/>
                <a:ea typeface="Calibri" charset="0"/>
                <a:cs typeface="Calibri" charset="0"/>
              </a:rPr>
              <a:t>Dexaméthasone</a:t>
            </a:r>
            <a:r>
              <a:rPr lang="fr-FR" dirty="0" smtClean="0">
                <a:latin typeface="Calibri" charset="0"/>
                <a:ea typeface="Calibri" charset="0"/>
                <a:cs typeface="Calibri" charset="0"/>
              </a:rPr>
              <a:t> 6mg /j IV ou PO x10j</a:t>
            </a:r>
            <a:endParaRPr lang="fr-FR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" r="2445"/>
          <a:stretch/>
        </p:blipFill>
        <p:spPr>
          <a:xfrm>
            <a:off x="2084" y="0"/>
            <a:ext cx="1485442" cy="62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7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526" y="0"/>
            <a:ext cx="7656474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En service : quel traitement ?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764704"/>
            <a:ext cx="8153400" cy="3960440"/>
          </a:xfrm>
        </p:spPr>
        <p:txBody>
          <a:bodyPr>
            <a:normAutofit fontScale="77500" lnSpcReduction="20000"/>
          </a:bodyPr>
          <a:lstStyle/>
          <a:p>
            <a:r>
              <a:rPr lang="fr-FR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Systématique :</a:t>
            </a:r>
          </a:p>
          <a:p>
            <a:pPr lvl="1"/>
            <a:r>
              <a:rPr lang="fr-FR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Paracétamol</a:t>
            </a:r>
          </a:p>
          <a:p>
            <a:pPr lvl="1"/>
            <a:r>
              <a:rPr lang="fr-FR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HPBM / </a:t>
            </a:r>
            <a:r>
              <a:rPr lang="fr-FR" dirty="0" err="1" smtClean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Calciparine</a:t>
            </a:r>
            <a:endParaRPr lang="fr-FR" dirty="0">
              <a:solidFill>
                <a:srgbClr val="00B050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fr-FR" dirty="0">
                <a:solidFill>
                  <a:srgbClr val="92D050"/>
                </a:solidFill>
                <a:latin typeface="Calibri" charset="0"/>
                <a:ea typeface="Calibri" charset="0"/>
                <a:cs typeface="Calibri" charset="0"/>
              </a:rPr>
              <a:t>Fréquent :</a:t>
            </a:r>
          </a:p>
          <a:p>
            <a:pPr lvl="1"/>
            <a:r>
              <a:rPr lang="fr-FR" dirty="0">
                <a:solidFill>
                  <a:srgbClr val="92D050"/>
                </a:solidFill>
                <a:latin typeface="Calibri" charset="0"/>
                <a:ea typeface="Calibri" charset="0"/>
                <a:cs typeface="Calibri" charset="0"/>
              </a:rPr>
              <a:t>O2 nasal / masque </a:t>
            </a:r>
            <a:endParaRPr lang="fr-FR" dirty="0" smtClean="0">
              <a:solidFill>
                <a:srgbClr val="92D050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1">
              <a:tabLst>
                <a:tab pos="4572000" algn="l"/>
              </a:tabLst>
            </a:pPr>
            <a:r>
              <a:rPr lang="fr-FR" dirty="0" smtClean="0">
                <a:solidFill>
                  <a:srgbClr val="92D050"/>
                </a:solidFill>
                <a:latin typeface="Calibri" charset="0"/>
                <a:ea typeface="Calibri" charset="0"/>
                <a:cs typeface="Calibri" charset="0"/>
              </a:rPr>
              <a:t>+ Corticoïdes 	</a:t>
            </a:r>
            <a:r>
              <a:rPr lang="fr-FR" dirty="0" smtClean="0">
                <a:latin typeface="Calibri" charset="0"/>
                <a:ea typeface="Calibri" charset="0"/>
                <a:cs typeface="Calibri" charset="0"/>
                <a:sym typeface="Symbol"/>
              </a:rPr>
              <a:t> </a:t>
            </a:r>
            <a:r>
              <a:rPr lang="fr-FR" dirty="0" smtClean="0">
                <a:latin typeface="Calibri" charset="0"/>
                <a:ea typeface="Calibri" charset="0"/>
                <a:cs typeface="Calibri" charset="0"/>
              </a:rPr>
              <a:t>O2 et &lt; 70 ans</a:t>
            </a:r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fr-FR" dirty="0" smtClean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Parfois</a:t>
            </a:r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pPr lvl="1">
              <a:tabLst>
                <a:tab pos="4572000" algn="l"/>
              </a:tabLst>
            </a:pPr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Antibiotiques	</a:t>
            </a:r>
            <a:r>
              <a:rPr lang="fr-FR" dirty="0" smtClean="0">
                <a:latin typeface="Calibri" charset="0"/>
                <a:ea typeface="Calibri" charset="0"/>
                <a:cs typeface="Calibri" charset="0"/>
                <a:sym typeface="Symbol"/>
              </a:rPr>
              <a:t> </a:t>
            </a:r>
            <a:r>
              <a:rPr lang="fr-FR" dirty="0" smtClean="0">
                <a:latin typeface="Calibri" charset="0"/>
                <a:ea typeface="Calibri" charset="0"/>
                <a:cs typeface="Calibri" charset="0"/>
              </a:rPr>
              <a:t>surinfections pulmonaires</a:t>
            </a:r>
            <a:endParaRPr lang="fr-FR" dirty="0">
              <a:solidFill>
                <a:srgbClr val="CA8B01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1">
              <a:tabLst>
                <a:tab pos="4572000" algn="l"/>
              </a:tabLst>
            </a:pPr>
            <a:r>
              <a:rPr lang="fr-FR" dirty="0" err="1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Optiflow</a:t>
            </a:r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, VNI 	</a:t>
            </a:r>
            <a:r>
              <a:rPr lang="fr-FR" dirty="0" smtClean="0">
                <a:latin typeface="Calibri" charset="0"/>
                <a:ea typeface="Calibri" charset="0"/>
                <a:cs typeface="Calibri" charset="0"/>
                <a:sym typeface="Symbol"/>
              </a:rPr>
              <a:t> </a:t>
            </a:r>
            <a:r>
              <a:rPr lang="fr-FR" dirty="0" smtClean="0">
                <a:latin typeface="Calibri" charset="0"/>
                <a:ea typeface="Calibri" charset="0"/>
                <a:cs typeface="Calibri" charset="0"/>
              </a:rPr>
              <a:t>stade 3</a:t>
            </a:r>
          </a:p>
          <a:p>
            <a:pPr lvl="1">
              <a:tabLst>
                <a:tab pos="4572000" algn="l"/>
              </a:tabLst>
            </a:pPr>
            <a:r>
              <a:rPr lang="fr-FR" dirty="0" err="1" smtClean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Midazolam</a:t>
            </a:r>
            <a:r>
              <a:rPr lang="fr-FR" dirty="0" smtClean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fr-FR" dirty="0" err="1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Hypnovel</a:t>
            </a:r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) 	</a:t>
            </a:r>
            <a:r>
              <a:rPr lang="fr-FR" dirty="0" smtClean="0">
                <a:latin typeface="Calibri" charset="0"/>
                <a:ea typeface="Calibri" charset="0"/>
                <a:cs typeface="Calibri" charset="0"/>
                <a:sym typeface="Symbol"/>
              </a:rPr>
              <a:t> </a:t>
            </a:r>
            <a:r>
              <a:rPr lang="fr-FR" dirty="0" smtClean="0">
                <a:latin typeface="Calibri" charset="0"/>
                <a:ea typeface="Calibri" charset="0"/>
                <a:cs typeface="Calibri" charset="0"/>
              </a:rPr>
              <a:t>stade 4</a:t>
            </a:r>
          </a:p>
          <a:p>
            <a:pPr lvl="1">
              <a:tabLst>
                <a:tab pos="4572000" algn="l"/>
              </a:tabLst>
            </a:pPr>
            <a:r>
              <a:rPr lang="fr-FR" dirty="0" smtClean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  <a:sym typeface="Symbol"/>
              </a:rPr>
              <a:t>(Plasma </a:t>
            </a:r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  <a:sym typeface="Symbol"/>
              </a:rPr>
              <a:t>de </a:t>
            </a:r>
            <a:r>
              <a:rPr lang="fr-FR" dirty="0" smtClean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  <a:sym typeface="Symbol"/>
              </a:rPr>
              <a:t>convalescents)</a:t>
            </a:r>
            <a:r>
              <a:rPr lang="fr-FR" dirty="0" smtClean="0">
                <a:latin typeface="Calibri" charset="0"/>
                <a:ea typeface="Calibri" charset="0"/>
                <a:cs typeface="Calibri" charset="0"/>
                <a:sym typeface="Symbol"/>
              </a:rPr>
              <a:t>	 ATU exceptionnelles</a:t>
            </a:r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endParaRPr lang="fr-FR" dirty="0" smtClean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" r="2445"/>
          <a:stretch/>
        </p:blipFill>
        <p:spPr>
          <a:xfrm>
            <a:off x="2084" y="0"/>
            <a:ext cx="1485442" cy="62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2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54" r="25872"/>
          <a:stretch/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18643"/>
            <a:ext cx="9144000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Éléments d’épidémiologie</a:t>
            </a:r>
            <a:endParaRPr lang="fr-FR" altLang="fr-FR" sz="3200" b="1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16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526" y="0"/>
            <a:ext cx="7656474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En service : quel traitement ?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764704"/>
            <a:ext cx="8153400" cy="5976664"/>
          </a:xfrm>
        </p:spPr>
        <p:txBody>
          <a:bodyPr>
            <a:normAutofit fontScale="77500" lnSpcReduction="20000"/>
          </a:bodyPr>
          <a:lstStyle/>
          <a:p>
            <a:r>
              <a:rPr lang="fr-FR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Systématique :</a:t>
            </a:r>
          </a:p>
          <a:p>
            <a:pPr lvl="1"/>
            <a:r>
              <a:rPr lang="fr-FR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Paracétamol</a:t>
            </a:r>
          </a:p>
          <a:p>
            <a:pPr lvl="1"/>
            <a:r>
              <a:rPr lang="fr-FR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HPBM / </a:t>
            </a:r>
            <a:r>
              <a:rPr lang="fr-FR" dirty="0" err="1" smtClean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Calciparine</a:t>
            </a:r>
            <a:endParaRPr lang="fr-FR" dirty="0">
              <a:solidFill>
                <a:srgbClr val="00B050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fr-FR" dirty="0">
                <a:solidFill>
                  <a:srgbClr val="92D050"/>
                </a:solidFill>
                <a:latin typeface="Calibri" charset="0"/>
                <a:ea typeface="Calibri" charset="0"/>
                <a:cs typeface="Calibri" charset="0"/>
              </a:rPr>
              <a:t>Fréquent :</a:t>
            </a:r>
          </a:p>
          <a:p>
            <a:pPr lvl="1"/>
            <a:r>
              <a:rPr lang="fr-FR" dirty="0">
                <a:solidFill>
                  <a:srgbClr val="92D050"/>
                </a:solidFill>
                <a:latin typeface="Calibri" charset="0"/>
                <a:ea typeface="Calibri" charset="0"/>
                <a:cs typeface="Calibri" charset="0"/>
              </a:rPr>
              <a:t>O2 nasal / masque </a:t>
            </a:r>
            <a:endParaRPr lang="fr-FR" dirty="0" smtClean="0">
              <a:solidFill>
                <a:srgbClr val="92D050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1">
              <a:tabLst>
                <a:tab pos="4572000" algn="l"/>
              </a:tabLst>
            </a:pPr>
            <a:r>
              <a:rPr lang="fr-FR" dirty="0">
                <a:solidFill>
                  <a:srgbClr val="92D050"/>
                </a:solidFill>
                <a:latin typeface="Calibri" charset="0"/>
                <a:ea typeface="Calibri" charset="0"/>
                <a:cs typeface="Calibri" charset="0"/>
              </a:rPr>
              <a:t>+ Corticoïdes 	</a:t>
            </a:r>
            <a:r>
              <a:rPr lang="fr-FR" dirty="0">
                <a:latin typeface="Calibri" charset="0"/>
                <a:ea typeface="Calibri" charset="0"/>
                <a:cs typeface="Calibri" charset="0"/>
                <a:sym typeface="Symbol"/>
              </a:rPr>
              <a:t> 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O2 et &lt; 70 ans</a:t>
            </a:r>
          </a:p>
          <a:p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Parfois:</a:t>
            </a:r>
          </a:p>
          <a:p>
            <a:pPr lvl="1">
              <a:tabLst>
                <a:tab pos="4572000" algn="l"/>
              </a:tabLst>
            </a:pPr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Antibiotiques	</a:t>
            </a:r>
            <a:r>
              <a:rPr lang="fr-FR" dirty="0">
                <a:latin typeface="Calibri" charset="0"/>
                <a:ea typeface="Calibri" charset="0"/>
                <a:cs typeface="Calibri" charset="0"/>
                <a:sym typeface="Symbol"/>
              </a:rPr>
              <a:t> 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surinfections pulmonaires</a:t>
            </a:r>
            <a:endParaRPr lang="fr-FR" dirty="0">
              <a:solidFill>
                <a:srgbClr val="CA8B01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1">
              <a:tabLst>
                <a:tab pos="4572000" algn="l"/>
              </a:tabLst>
            </a:pPr>
            <a:r>
              <a:rPr lang="fr-FR" dirty="0" err="1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Optiflow</a:t>
            </a:r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, VNI 	</a:t>
            </a:r>
            <a:r>
              <a:rPr lang="fr-FR" dirty="0">
                <a:latin typeface="Calibri" charset="0"/>
                <a:ea typeface="Calibri" charset="0"/>
                <a:cs typeface="Calibri" charset="0"/>
                <a:sym typeface="Symbol"/>
              </a:rPr>
              <a:t> 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stade 3</a:t>
            </a:r>
          </a:p>
          <a:p>
            <a:pPr lvl="1">
              <a:tabLst>
                <a:tab pos="4572000" algn="l"/>
              </a:tabLst>
            </a:pPr>
            <a:r>
              <a:rPr lang="fr-FR" dirty="0" err="1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Midazolam</a:t>
            </a:r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 (</a:t>
            </a:r>
            <a:r>
              <a:rPr lang="fr-FR" dirty="0" err="1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Hypnovel</a:t>
            </a:r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) 	</a:t>
            </a:r>
            <a:r>
              <a:rPr lang="fr-FR" dirty="0">
                <a:latin typeface="Calibri" charset="0"/>
                <a:ea typeface="Calibri" charset="0"/>
                <a:cs typeface="Calibri" charset="0"/>
                <a:sym typeface="Symbol"/>
              </a:rPr>
              <a:t> 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stade 4</a:t>
            </a:r>
          </a:p>
          <a:p>
            <a:pPr lvl="1">
              <a:tabLst>
                <a:tab pos="4572000" algn="l"/>
              </a:tabLst>
            </a:pPr>
            <a:r>
              <a:rPr lang="fr-FR" dirty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  <a:sym typeface="Symbol"/>
              </a:rPr>
              <a:t>(Plasma de convalescents)</a:t>
            </a:r>
            <a:r>
              <a:rPr lang="fr-FR" dirty="0">
                <a:latin typeface="Calibri" charset="0"/>
                <a:ea typeface="Calibri" charset="0"/>
                <a:cs typeface="Calibri" charset="0"/>
                <a:sym typeface="Symbol"/>
              </a:rPr>
              <a:t>	 ATU exceptionnelles</a:t>
            </a:r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fr-FR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Non indiqué:</a:t>
            </a:r>
          </a:p>
          <a:p>
            <a:pPr lvl="1">
              <a:tabLst>
                <a:tab pos="5475288" algn="l"/>
              </a:tabLst>
            </a:pPr>
            <a:r>
              <a:rPr lang="fr-FR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(Hydroxy)chloroquine +/- </a:t>
            </a:r>
            <a:r>
              <a:rPr lang="fr-FR" dirty="0" err="1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azithromycine</a:t>
            </a:r>
            <a:r>
              <a:rPr lang="fr-FR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fr-FR" dirty="0" smtClean="0">
                <a:latin typeface="Calibri" charset="0"/>
                <a:ea typeface="Calibri" charset="0"/>
                <a:cs typeface="Calibri" charset="0"/>
                <a:sym typeface="Symbol"/>
              </a:rPr>
              <a:t> échec multiples</a:t>
            </a:r>
            <a:endParaRPr lang="fr-FR" dirty="0" smtClean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1">
              <a:tabLst>
                <a:tab pos="5475288" algn="l"/>
              </a:tabLst>
            </a:pPr>
            <a:r>
              <a:rPr lang="fr-FR" dirty="0" err="1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Lopinavir</a:t>
            </a:r>
            <a:r>
              <a:rPr lang="fr-FR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/</a:t>
            </a:r>
            <a:r>
              <a:rPr lang="fr-FR" dirty="0" err="1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Ritonavir</a:t>
            </a:r>
            <a:r>
              <a:rPr lang="fr-FR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		</a:t>
            </a:r>
            <a:r>
              <a:rPr lang="fr-FR" dirty="0" smtClean="0">
                <a:latin typeface="Calibri" charset="0"/>
                <a:ea typeface="Calibri" charset="0"/>
                <a:cs typeface="Calibri" charset="0"/>
                <a:sym typeface="Symbol"/>
              </a:rPr>
              <a:t> </a:t>
            </a:r>
            <a:r>
              <a:rPr lang="fr-FR" dirty="0">
                <a:latin typeface="Calibri" charset="0"/>
                <a:ea typeface="Calibri" charset="0"/>
                <a:cs typeface="Calibri" charset="0"/>
                <a:sym typeface="Symbol"/>
              </a:rPr>
              <a:t>échec</a:t>
            </a:r>
            <a:endParaRPr lang="fr-FR" dirty="0" smtClean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1">
              <a:tabLst>
                <a:tab pos="5475288" algn="l"/>
              </a:tabLst>
            </a:pPr>
            <a:r>
              <a:rPr lang="fr-FR" dirty="0" err="1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Remdesivir</a:t>
            </a:r>
            <a:r>
              <a:rPr lang="fr-FR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dirty="0" smtClean="0">
                <a:latin typeface="Calibri" charset="0"/>
                <a:ea typeface="Calibri" charset="0"/>
                <a:cs typeface="Calibri" charset="0"/>
              </a:rPr>
              <a:t>(sauf essais cliniques)		</a:t>
            </a:r>
            <a:r>
              <a:rPr lang="fr-FR" dirty="0" smtClean="0">
                <a:latin typeface="Calibri" charset="0"/>
                <a:ea typeface="Calibri" charset="0"/>
                <a:cs typeface="Calibri" charset="0"/>
                <a:sym typeface="Symbol"/>
              </a:rPr>
              <a:t> SMR « faible »</a:t>
            </a:r>
            <a:endParaRPr lang="fr-FR" dirty="0" smtClean="0">
              <a:latin typeface="Calibri" charset="0"/>
              <a:ea typeface="Calibri" charset="0"/>
              <a:cs typeface="Calibri" charset="0"/>
            </a:endParaRPr>
          </a:p>
          <a:p>
            <a:pPr lvl="1">
              <a:tabLst>
                <a:tab pos="5475288" algn="l"/>
              </a:tabLst>
            </a:pPr>
            <a:r>
              <a:rPr lang="fr-FR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Tocilizumab</a:t>
            </a:r>
            <a:r>
              <a:rPr lang="fr-FR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(anti-IL6</a:t>
            </a:r>
            <a:r>
              <a:rPr lang="fr-FR" dirty="0" smtClean="0">
                <a:latin typeface="Calibri" charset="0"/>
                <a:ea typeface="Calibri" charset="0"/>
                <a:cs typeface="Calibri" charset="0"/>
              </a:rPr>
              <a:t>)		</a:t>
            </a:r>
            <a:r>
              <a:rPr lang="fr-FR" dirty="0" smtClean="0">
                <a:latin typeface="Calibri" charset="0"/>
                <a:ea typeface="Calibri" charset="0"/>
                <a:cs typeface="Calibri" charset="0"/>
                <a:sym typeface="Symbol"/>
              </a:rPr>
              <a:t> </a:t>
            </a:r>
            <a:r>
              <a:rPr lang="fr-FR" dirty="0">
                <a:latin typeface="Calibri" charset="0"/>
                <a:ea typeface="Calibri" charset="0"/>
                <a:cs typeface="Calibri" charset="0"/>
                <a:sym typeface="Symbol"/>
              </a:rPr>
              <a:t>échec</a:t>
            </a:r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pPr lvl="1">
              <a:tabLst>
                <a:tab pos="5475288" algn="l"/>
              </a:tabLst>
            </a:pPr>
            <a:r>
              <a:rPr lang="fr-FR" dirty="0" err="1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Anakinra</a:t>
            </a:r>
            <a:r>
              <a:rPr lang="fr-FR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dirty="0" smtClean="0">
                <a:latin typeface="Calibri" charset="0"/>
                <a:ea typeface="Calibri" charset="0"/>
                <a:cs typeface="Calibri" charset="0"/>
              </a:rPr>
              <a:t>(anti IL1-R)		</a:t>
            </a:r>
            <a:r>
              <a:rPr lang="fr-FR" dirty="0" smtClean="0">
                <a:latin typeface="Calibri" charset="0"/>
                <a:ea typeface="Calibri" charset="0"/>
                <a:cs typeface="Calibri" charset="0"/>
                <a:sym typeface="Symbol"/>
              </a:rPr>
              <a:t> échec</a:t>
            </a:r>
          </a:p>
          <a:p>
            <a:pPr lvl="1"/>
            <a:endParaRPr lang="fr-FR" dirty="0" smtClean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" r="2445"/>
          <a:stretch/>
        </p:blipFill>
        <p:spPr>
          <a:xfrm>
            <a:off x="2084" y="0"/>
            <a:ext cx="1485442" cy="62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1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0"/>
            <a:ext cx="8653462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En service : quand lever l’isolement ?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764704"/>
            <a:ext cx="8153400" cy="5832648"/>
          </a:xfrm>
        </p:spPr>
        <p:txBody>
          <a:bodyPr>
            <a:normAutofit/>
          </a:bodyPr>
          <a:lstStyle/>
          <a:p>
            <a:pPr lvl="2"/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endParaRPr lang="fr-FR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" r="2445"/>
          <a:stretch/>
        </p:blipFill>
        <p:spPr>
          <a:xfrm>
            <a:off x="2084" y="0"/>
            <a:ext cx="1485442" cy="620713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" t="7759" r="18905" b="10668"/>
          <a:stretch/>
        </p:blipFill>
        <p:spPr bwMode="auto">
          <a:xfrm>
            <a:off x="341268" y="950302"/>
            <a:ext cx="8407196" cy="557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72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54" r="25872"/>
          <a:stretch/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18643"/>
            <a:ext cx="9144000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Prise en charge en réanimation</a:t>
            </a:r>
            <a:endParaRPr lang="fr-FR" altLang="fr-FR" sz="3200" b="1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4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54" r="25872"/>
          <a:stretch/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18643"/>
            <a:ext cx="9144000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Le post-</a:t>
            </a:r>
            <a:r>
              <a:rPr lang="fr-FR" altLang="fr-FR" sz="3200" b="1" dirty="0" err="1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Covid</a:t>
            </a:r>
            <a:endParaRPr lang="fr-FR" altLang="fr-FR" sz="3200" b="1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38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54" r="25872"/>
          <a:stretch/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18643"/>
            <a:ext cx="9144000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Merci pour votre attention !</a:t>
            </a:r>
            <a:endParaRPr lang="fr-FR" altLang="fr-FR" sz="3200" b="1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71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526" y="0"/>
            <a:ext cx="7656474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Modes de transmission ?</a:t>
            </a:r>
            <a:endParaRPr lang="fr-FR" altLang="fr-FR" sz="3200" b="1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764704"/>
            <a:ext cx="8153400" cy="5832648"/>
          </a:xfrm>
        </p:spPr>
        <p:txBody>
          <a:bodyPr>
            <a:normAutofit/>
          </a:bodyPr>
          <a:lstStyle/>
          <a:p>
            <a:pPr lvl="0"/>
            <a:endParaRPr lang="fr-FR" dirty="0">
              <a:solidFill>
                <a:srgbClr val="CA8B0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" r="2445"/>
          <a:stretch/>
        </p:blipFill>
        <p:spPr>
          <a:xfrm>
            <a:off x="2084" y="0"/>
            <a:ext cx="1485442" cy="62071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7" t="35883" r="42857" b="34427"/>
          <a:stretch/>
        </p:blipFill>
        <p:spPr bwMode="auto">
          <a:xfrm>
            <a:off x="921020" y="1556792"/>
            <a:ext cx="7196234" cy="379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72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526" y="0"/>
            <a:ext cx="7656474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Modes de transmission ?</a:t>
            </a:r>
            <a:endParaRPr lang="fr-FR" altLang="fr-FR" sz="3200" b="1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" r="2445"/>
          <a:stretch/>
        </p:blipFill>
        <p:spPr>
          <a:xfrm>
            <a:off x="2084" y="0"/>
            <a:ext cx="1485442" cy="620713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90538" y="764704"/>
            <a:ext cx="815340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Contact</a:t>
            </a:r>
            <a:endParaRPr lang="fr-FR" dirty="0" smtClean="0">
              <a:solidFill>
                <a:srgbClr val="CA8B01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1"/>
            <a:r>
              <a:rPr lang="fr-FR" dirty="0" smtClean="0">
                <a:latin typeface="Calibri" charset="0"/>
                <a:ea typeface="Calibri" charset="0"/>
                <a:cs typeface="Calibri" charset="0"/>
              </a:rPr>
              <a:t>3j sur plastique et inox</a:t>
            </a:r>
          </a:p>
          <a:p>
            <a:pPr lvl="1"/>
            <a:r>
              <a:rPr lang="fr-FR" dirty="0" smtClean="0">
                <a:latin typeface="Calibri" charset="0"/>
                <a:ea typeface="Calibri" charset="0"/>
                <a:cs typeface="Calibri" charset="0"/>
              </a:rPr>
              <a:t>1j sur carton</a:t>
            </a:r>
          </a:p>
          <a:p>
            <a:pPr lvl="1"/>
            <a:endParaRPr lang="fr-FR" dirty="0" smtClean="0">
              <a:latin typeface="Calibri" charset="0"/>
              <a:ea typeface="Calibri" charset="0"/>
              <a:cs typeface="Calibri" charset="0"/>
            </a:endParaRPr>
          </a:p>
          <a:p>
            <a:pPr lvl="1"/>
            <a:r>
              <a:rPr lang="fr-FR" dirty="0" smtClean="0">
                <a:latin typeface="Calibri" charset="0"/>
                <a:ea typeface="Calibri" charset="0"/>
                <a:cs typeface="Calibri" charset="0"/>
              </a:rPr>
              <a:t>3h en aérosol</a:t>
            </a:r>
          </a:p>
          <a:p>
            <a:pPr lvl="1"/>
            <a:endParaRPr lang="fr-FR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08" y="3356992"/>
            <a:ext cx="49720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76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526" y="0"/>
            <a:ext cx="7656474" cy="620713"/>
          </a:xfrm>
          <a:solidFill>
            <a:srgbClr val="CA8B01"/>
          </a:solidFill>
        </p:spPr>
        <p:txBody>
          <a:bodyPr/>
          <a:lstStyle/>
          <a:p>
            <a:pPr>
              <a:defRPr/>
            </a:pPr>
            <a:r>
              <a:rPr lang="fr-FR" altLang="fr-FR" sz="3200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Modes de transmission ?</a:t>
            </a:r>
            <a:endParaRPr lang="fr-FR" altLang="fr-FR" sz="3200" b="1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764704"/>
            <a:ext cx="8153400" cy="5832648"/>
          </a:xfrm>
        </p:spPr>
        <p:txBody>
          <a:bodyPr>
            <a:normAutofit/>
          </a:bodyPr>
          <a:lstStyle/>
          <a:p>
            <a:pPr lvl="0"/>
            <a:r>
              <a:rPr lang="fr-FR" dirty="0" smtClean="0">
                <a:solidFill>
                  <a:srgbClr val="CA8B01"/>
                </a:solidFill>
                <a:latin typeface="Calibri" charset="0"/>
                <a:ea typeface="Calibri" charset="0"/>
                <a:cs typeface="Calibri" charset="0"/>
              </a:rPr>
              <a:t>Aérosols</a:t>
            </a:r>
            <a:endParaRPr lang="fr-FR" dirty="0">
              <a:solidFill>
                <a:srgbClr val="CA8B0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5C89D2-65F1-F041-8AC8-C5D9662BA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" r="2445"/>
          <a:stretch/>
        </p:blipFill>
        <p:spPr>
          <a:xfrm>
            <a:off x="2084" y="0"/>
            <a:ext cx="1485442" cy="62071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 t="22414" r="2734" b="24596"/>
          <a:stretch/>
        </p:blipFill>
        <p:spPr bwMode="auto">
          <a:xfrm>
            <a:off x="107504" y="1700808"/>
            <a:ext cx="8927340" cy="355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73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ouvelle pré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13089</TotalTime>
  <Words>1448</Words>
  <Application>Microsoft Office PowerPoint</Application>
  <PresentationFormat>Affichage à l'écran (4:3)</PresentationFormat>
  <Paragraphs>516</Paragraphs>
  <Slides>64</Slides>
  <Notes>64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64</vt:i4>
      </vt:variant>
    </vt:vector>
  </HeadingPairs>
  <TitlesOfParts>
    <vt:vector size="65" baseType="lpstr">
      <vt:lpstr>Nouvelle présentation</vt:lpstr>
      <vt:lpstr>Actualités sur la COVID-19 Médecins du travail de PACA 17 novembre 2020</vt:lpstr>
      <vt:lpstr>Conflits d’intérêt</vt:lpstr>
      <vt:lpstr>Ceci n’est pas un cours sur la COVID-19 !</vt:lpstr>
      <vt:lpstr>Éléments virologiques</vt:lpstr>
      <vt:lpstr>Qu’est-ce que le SARS-CoV-2 ?</vt:lpstr>
      <vt:lpstr>Éléments d’épidémiologie</vt:lpstr>
      <vt:lpstr>Modes de transmission ?</vt:lpstr>
      <vt:lpstr>Modes de transmission ?</vt:lpstr>
      <vt:lpstr>Modes de transmission ?</vt:lpstr>
      <vt:lpstr>Modes de transmission ?</vt:lpstr>
      <vt:lpstr>Modes de transmission ?</vt:lpstr>
      <vt:lpstr>Lieux de transmission ?</vt:lpstr>
      <vt:lpstr>Dynamique épidémique</vt:lpstr>
      <vt:lpstr>Dynamique épidémique</vt:lpstr>
      <vt:lpstr>Dynamique épidémique</vt:lpstr>
      <vt:lpstr>Dynamique épidémique</vt:lpstr>
      <vt:lpstr>Dynamique épidémique</vt:lpstr>
      <vt:lpstr>Démarche diagnostique</vt:lpstr>
      <vt:lpstr>Comment distinguer COVID-19 et grippe ?</vt:lpstr>
      <vt:lpstr>Comment distinguer COVID-19 et grippe ?</vt:lpstr>
      <vt:lpstr>Comment distinguer COVID-19 et grippe ?</vt:lpstr>
      <vt:lpstr>Comment distinguer COVID-19 et grippe ?</vt:lpstr>
      <vt:lpstr>Comment distinguer COVID-19 et grippe ?</vt:lpstr>
      <vt:lpstr>Intérêt du scanner thoracique ?</vt:lpstr>
      <vt:lpstr>Intérêt du scanner thoracique ?</vt:lpstr>
      <vt:lpstr>Intérêt du scanner thoracique ?</vt:lpstr>
      <vt:lpstr>Alternatives à la RT-PCR naso-pharyngée?</vt:lpstr>
      <vt:lpstr>Alternatives à la RT-PCR naso-pharyngée?</vt:lpstr>
      <vt:lpstr>Alternatives à la RT-PCR naso-pharyngée?</vt:lpstr>
      <vt:lpstr>Alternatives à la RT-PCR naso-pharyngée?</vt:lpstr>
      <vt:lpstr>Alternatives à la RT-PCR naso-pharyngée?</vt:lpstr>
      <vt:lpstr>Alternatives à la RT-PCR naso-pharyngée?</vt:lpstr>
      <vt:lpstr>Quelle stratégie diagnostique ?</vt:lpstr>
      <vt:lpstr>Prise en charge à domicile</vt:lpstr>
      <vt:lpstr>A domicile : qui hospitaliser ?</vt:lpstr>
      <vt:lpstr>A domicile : qui hospitaliser ?</vt:lpstr>
      <vt:lpstr>A domicile : qui hospitaliser ?</vt:lpstr>
      <vt:lpstr>A domicile : quel traitement ?</vt:lpstr>
      <vt:lpstr>A domicile : quel traitement ?</vt:lpstr>
      <vt:lpstr>A domicile : quel traitement ?</vt:lpstr>
      <vt:lpstr>A domicile : quel traitement ?</vt:lpstr>
      <vt:lpstr>A domicile : quel traitement ?</vt:lpstr>
      <vt:lpstr>A domicile : quel traitement ?</vt:lpstr>
      <vt:lpstr>A domicile : quel traitement ?</vt:lpstr>
      <vt:lpstr>A domicile : quel traitement ?</vt:lpstr>
      <vt:lpstr>A domicile : quel traitement ?</vt:lpstr>
      <vt:lpstr>A domicile : quel traitement ?</vt:lpstr>
      <vt:lpstr>A domicile : quel suivi ?</vt:lpstr>
      <vt:lpstr>A domicile: quelles mesures de prévention ?</vt:lpstr>
      <vt:lpstr>A domicile : oxygénothérapie ?</vt:lpstr>
      <vt:lpstr>Prise en charge en hospitalisation conventionnelle</vt:lpstr>
      <vt:lpstr>En service : comment organiser les soins ?</vt:lpstr>
      <vt:lpstr>En service : qui transférer en réanimation ?</vt:lpstr>
      <vt:lpstr>En service : qui transférer en réanimation ?</vt:lpstr>
      <vt:lpstr>En service : qui transférer en réanimation ?</vt:lpstr>
      <vt:lpstr>En service : quel traitement ?</vt:lpstr>
      <vt:lpstr>En service : quel traitement ?</vt:lpstr>
      <vt:lpstr>En service : quel traitement ?</vt:lpstr>
      <vt:lpstr>En service : quel traitement ?</vt:lpstr>
      <vt:lpstr>En service : quel traitement ?</vt:lpstr>
      <vt:lpstr>En service : quand lever l’isolement ?</vt:lpstr>
      <vt:lpstr>Prise en charge en réanimation</vt:lpstr>
      <vt:lpstr>Le post-Covid</vt:lpstr>
      <vt:lpstr>Merci pour votre attention !</vt:lpstr>
    </vt:vector>
  </TitlesOfParts>
  <Company>AP-HP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Benjamin Wyplosz</dc:creator>
  <cp:lastModifiedBy>REBAUDET Stanislas</cp:lastModifiedBy>
  <cp:revision>469</cp:revision>
  <cp:lastPrinted>2016-11-04T08:52:06Z</cp:lastPrinted>
  <dcterms:created xsi:type="dcterms:W3CDTF">2007-02-26T10:23:00Z</dcterms:created>
  <dcterms:modified xsi:type="dcterms:W3CDTF">2020-11-17T12:36:38Z</dcterms:modified>
</cp:coreProperties>
</file>